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</p:sldMasterIdLst>
  <p:notesMasterIdLst>
    <p:notesMasterId r:id="rId9"/>
  </p:notesMasterIdLst>
  <p:sldIdLst>
    <p:sldId id="318" r:id="rId5"/>
    <p:sldId id="319" r:id="rId6"/>
    <p:sldId id="317" r:id="rId7"/>
    <p:sldId id="316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KwKjGy0LGARYiCjUmL+KRQ==" hashData="DUV1n0G8Cr8rRZUHK0RsqGy34dT3ivSiNPnfs5vj0EEog5DRU81DPavRpnrQROO0qQCQLNIyXoPDr8v7+VE7c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41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1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262" y="91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2DEDBB-BB83-47F0-9F61-320F2A5D8FB7}" type="datetimeFigureOut">
              <a:rPr lang="en-US" smtClean="0"/>
              <a:t>3/1/2018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BDA38A-C75D-464C-8372-7D769D2E44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26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CEF0606C-7CC6-44E9-9163-4FFCFBECAB9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658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6FD27-CC3C-4A02-A8BC-7A83240DBD56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1010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BC7722-B71F-41EF-996B-A45B36FE4C78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560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6C4B79-3142-4FE9-AC1A-FE2214E046E9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7844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4762" y="0"/>
            <a:ext cx="9139239" cy="4572001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F455D5-D82B-4F04-9666-4AD4A6D917DA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3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277FD-D0DE-4DBE-B879-5529C4DA1CE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4777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57A5F7-22B5-4D8E-A7A3-E90DC2716680}" type="datetime1">
              <a:rPr lang="en-US" smtClean="0"/>
              <a:t>3/1/2018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630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3BB407-1D8F-44F2-8250-068FECF287F8}" type="datetime1">
              <a:rPr lang="en-US" smtClean="0"/>
              <a:t>3/1/2018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24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7DC3BE-5A08-45E3-A6C3-6F8B38F8B7CC}" type="datetime1">
              <a:rPr lang="en-US" smtClean="0"/>
              <a:t>3/1/2018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857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320E5E-A9EB-4C9C-8CBC-FB12DE60368E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059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D5474D-AB40-4585-9427-BF204FB96444}" type="datetime1">
              <a:rPr lang="en-US" smtClean="0"/>
              <a:t>3/1/2018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313803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3B397D5F-9E79-4539-A838-66EE32376B5C}" type="datetime1">
              <a:rPr lang="en-US" smtClean="0"/>
              <a:t>3/1/2018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Use conjunctive adverbs and adverbial phrases to show time. Level: Basic Skill Group: Organization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6C50FC2-FEC9-4828-83B8-26AC819CD58D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6920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sldNum="0" hd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0152" y="141026"/>
            <a:ext cx="8876813" cy="4758778"/>
            <a:chOff x="704674" y="1109085"/>
            <a:chExt cx="6291744" cy="337294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21452" y="1109085"/>
              <a:ext cx="6065242" cy="14087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37537"/>
            <a:stretch/>
          </p:blipFill>
          <p:spPr>
            <a:xfrm>
              <a:off x="704674" y="1238206"/>
              <a:ext cx="6291744" cy="3243825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478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Understand the dynamics between people, ideas, etc. in more complex passages Level: Advanced Skill Group: Development</a:t>
            </a:r>
          </a:p>
        </p:txBody>
      </p:sp>
    </p:spTree>
    <p:extLst>
      <p:ext uri="{BB962C8B-B14F-4D97-AF65-F5344CB8AC3E}">
        <p14:creationId xmlns:p14="http://schemas.microsoft.com/office/powerpoint/2010/main" val="6000233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63288"/>
          <a:stretch/>
        </p:blipFill>
        <p:spPr>
          <a:xfrm>
            <a:off x="172296" y="138023"/>
            <a:ext cx="8876813" cy="26898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478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Understand the dynamics between people, ideas, etc. in more complex passages Level: Advanced Skill Group: Development</a:t>
            </a:r>
          </a:p>
        </p:txBody>
      </p:sp>
    </p:spTree>
    <p:extLst>
      <p:ext uri="{BB962C8B-B14F-4D97-AF65-F5344CB8AC3E}">
        <p14:creationId xmlns:p14="http://schemas.microsoft.com/office/powerpoint/2010/main" val="39688957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478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Understand the dynamics between people, ideas, etc. in more complex passages Level: Advanced Skill Group: Development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00479" y="210265"/>
            <a:ext cx="8368004" cy="5240157"/>
            <a:chOff x="200479" y="210265"/>
            <a:chExt cx="8368004" cy="5240157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22046" y="3037307"/>
              <a:ext cx="4027772" cy="2413115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4540"/>
            <a:stretch/>
          </p:blipFill>
          <p:spPr>
            <a:xfrm>
              <a:off x="200479" y="210265"/>
              <a:ext cx="8368004" cy="24492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70406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42553" y="340891"/>
            <a:ext cx="7902146" cy="769208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0153" y="6473184"/>
            <a:ext cx="7283369" cy="20255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8412" y="277271"/>
            <a:ext cx="7895967" cy="768194"/>
          </a:xfrm>
          <a:solidFill>
            <a:srgbClr val="204192"/>
          </a:solidFill>
        </p:spPr>
        <p:txBody>
          <a:bodyPr>
            <a:no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Proxima Nova" panose="02000506030000020004" pitchFamily="50" charset="0"/>
              </a:rPr>
              <a:t>Understand Relationships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0" y="6432478"/>
            <a:ext cx="7315200" cy="205740"/>
          </a:xfrm>
          <a:solidFill>
            <a:srgbClr val="204192"/>
          </a:solidFill>
        </p:spPr>
        <p:txBody>
          <a:bodyPr/>
          <a:lstStyle/>
          <a:p>
            <a:r>
              <a:rPr lang="en-US" cap="none" dirty="0">
                <a:solidFill>
                  <a:schemeClr val="bg1"/>
                </a:solidFill>
                <a:latin typeface="Proxima Nova" panose="02000506030000020004" pitchFamily="50" charset="0"/>
              </a:rPr>
              <a:t>Understand the dynamics between people, ideas, etc. in more complex passages Level: Advanced Skill Group: Development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88551" y="5540938"/>
            <a:ext cx="958014" cy="1097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804288" y="1530274"/>
            <a:ext cx="7549532" cy="3848182"/>
            <a:chOff x="804288" y="1530274"/>
            <a:chExt cx="7549532" cy="3848182"/>
          </a:xfrm>
        </p:grpSpPr>
        <p:pic>
          <p:nvPicPr>
            <p:cNvPr id="25" name="Picture 24"/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04288" y="1530274"/>
              <a:ext cx="4027772" cy="2413115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832060" y="1597092"/>
              <a:ext cx="3294274" cy="436227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159229" y="2024930"/>
              <a:ext cx="3194591" cy="33535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93729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">
  <a:themeElements>
    <a:clrScheme name="Integra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64F703B1FFA6428AE2A97D2066C7C7" ma:contentTypeVersion="6" ma:contentTypeDescription="Create a new document." ma:contentTypeScope="" ma:versionID="70fe1ab855270713482174bcc20ce854">
  <xsd:schema xmlns:xsd="http://www.w3.org/2001/XMLSchema" xmlns:xs="http://www.w3.org/2001/XMLSchema" xmlns:p="http://schemas.microsoft.com/office/2006/metadata/properties" xmlns:ns2="889279b4-ccd5-4a20-a9b4-9abd8dc79fd9" xmlns:ns3="d6564f61-0f22-41e3-8c84-6488cb0fc30b" targetNamespace="http://schemas.microsoft.com/office/2006/metadata/properties" ma:root="true" ma:fieldsID="5da6788413d1c17914d7e8a61670ddc0" ns2:_="" ns3:_="">
    <xsd:import namespace="889279b4-ccd5-4a20-a9b4-9abd8dc79fd9"/>
    <xsd:import namespace="d6564f61-0f22-41e3-8c84-6488cb0fc30b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89279b4-ccd5-4a20-a9b4-9abd8dc79fd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564f61-0f22-41e3-8c84-6488cb0fc30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AC6AF9-DD3F-4374-842F-2966E8A2CB6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8DC0BDA-B6C5-43AE-A829-3E8B75970B8C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889279b4-ccd5-4a20-a9b4-9abd8dc79fd9"/>
    <ds:schemaRef ds:uri="d6564f61-0f22-41e3-8c84-6488cb0fc30b"/>
    <ds:schemaRef ds:uri="http://purl.org/dc/terms/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76415C5-683D-428A-8816-E9AB6D6C540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89279b4-ccd5-4a20-a9b4-9abd8dc79fd9"/>
    <ds:schemaRef ds:uri="d6564f61-0f22-41e3-8c84-6488cb0fc30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1167</TotalTime>
  <Words>86</Words>
  <Application>Microsoft Office PowerPoint</Application>
  <PresentationFormat>On-screen Show (4:3)</PresentationFormat>
  <Paragraphs>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Calibri</vt:lpstr>
      <vt:lpstr>Proxima Nova</vt:lpstr>
      <vt:lpstr>Tw Cen MT</vt:lpstr>
      <vt:lpstr>Tw Cen MT Condensed</vt:lpstr>
      <vt:lpstr>Wingdings 3</vt:lpstr>
      <vt:lpstr>Integral</vt:lpstr>
      <vt:lpstr>PowerPoint Presentation</vt:lpstr>
      <vt:lpstr>PowerPoint Presentation</vt:lpstr>
      <vt:lpstr>PowerPoint Presentation</vt:lpstr>
      <vt:lpstr>Understand Relationships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(ENGLISH) Organization Basic</dc:title>
  <dc:creator>Hannah Mueller</dc:creator>
  <cp:lastModifiedBy>Hannah Mueller</cp:lastModifiedBy>
  <cp:revision>135</cp:revision>
  <dcterms:created xsi:type="dcterms:W3CDTF">2017-03-09T16:07:22Z</dcterms:created>
  <dcterms:modified xsi:type="dcterms:W3CDTF">2018-03-01T18:07:04Z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0x010100C764F703B1FFA6428AE2A97D2066C7C7</vt:lpwstr>
  </property>
</Properties>
</file>