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3" r:id="rId5"/>
    <p:sldId id="280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DCI0C/jj/jHMU5MNAQ1+Q==" hashData="OWre32AUN7EOmlfnVzmZO0aa68KLzOfH30a8zlghg5qZRNg9fhvTuTOqZKy9ISlxmzgA22/AVCdslXCs67fTN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50567" y="508605"/>
            <a:ext cx="7895998" cy="4977796"/>
            <a:chOff x="630977" y="1165330"/>
            <a:chExt cx="4303490" cy="263118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2553" y="1165330"/>
              <a:ext cx="4291914" cy="185575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0977" y="2983956"/>
              <a:ext cx="4226011" cy="8125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289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Draw Conclusions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8747" y="3482838"/>
            <a:ext cx="4268662" cy="2049711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30129" y="1334326"/>
            <a:ext cx="8114570" cy="1668647"/>
            <a:chOff x="862277" y="1534202"/>
            <a:chExt cx="4304385" cy="79065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68863" b="-10534"/>
            <a:stretch/>
          </p:blipFill>
          <p:spPr>
            <a:xfrm>
              <a:off x="874748" y="1534202"/>
              <a:ext cx="4291914" cy="7733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70259"/>
            <a:stretch/>
          </p:blipFill>
          <p:spPr>
            <a:xfrm>
              <a:off x="862277" y="2083191"/>
              <a:ext cx="4226011" cy="2416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412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4856" y="2250801"/>
            <a:ext cx="4262905" cy="20469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3436" y="4576032"/>
            <a:ext cx="4204182" cy="168167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44429" y="336254"/>
            <a:ext cx="8114570" cy="1668647"/>
            <a:chOff x="862277" y="1534202"/>
            <a:chExt cx="4304385" cy="79065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68863" b="-10534"/>
            <a:stretch/>
          </p:blipFill>
          <p:spPr>
            <a:xfrm>
              <a:off x="874748" y="1534202"/>
              <a:ext cx="4291914" cy="77334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" b="70259"/>
            <a:stretch/>
          </p:blipFill>
          <p:spPr>
            <a:xfrm>
              <a:off x="862277" y="2083191"/>
              <a:ext cx="4226011" cy="2416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503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AC3850-E367-4B4F-AEC2-C768618FE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799</TotalTime>
  <Words>47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Draw 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48</cp:revision>
  <dcterms:created xsi:type="dcterms:W3CDTF">2017-03-09T16:07:22Z</dcterms:created>
  <dcterms:modified xsi:type="dcterms:W3CDTF">2018-03-01T17:28:52Z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