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277" r:id="rId5"/>
    <p:sldId id="278" r:id="rId6"/>
    <p:sldId id="282" r:id="rId7"/>
    <p:sldId id="281" r:id="rId8"/>
    <p:sldId id="280" r:id="rId9"/>
    <p:sldId id="279" r:id="rId10"/>
    <p:sldId id="283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xp1eV7auu3hpNhc9SJPHg==" hashData="vaIHraNKjWevcPgYSYP78OSeaHGYUsb0546U+OiXeESLVX6mtuNkkX3uxPDOnjuI/k4NHyu/2nQXAXgsavyEJ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6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8422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1" y="1552059"/>
            <a:ext cx="4739782" cy="160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1946"/>
            <a:ext cx="7315200" cy="32788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6" y="1526796"/>
            <a:ext cx="4924340" cy="161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67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7232"/>
            <a:ext cx="7315200" cy="35259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7817" y="1537663"/>
            <a:ext cx="4668745" cy="137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24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0184"/>
            <a:ext cx="7315200" cy="3196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9" y="1526614"/>
            <a:ext cx="4812267" cy="135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4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6734"/>
            <a:ext cx="7315200" cy="336121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7" y="1539532"/>
            <a:ext cx="5432359" cy="18444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6" y="4126084"/>
            <a:ext cx="5432359" cy="113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7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9455"/>
            <a:ext cx="7315200" cy="270374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6" y="1526796"/>
            <a:ext cx="5407494" cy="17784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5" y="4155903"/>
            <a:ext cx="5083731" cy="120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8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288" y="6304972"/>
            <a:ext cx="7315200" cy="3196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7817" y="1537663"/>
            <a:ext cx="4668745" cy="13756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673" y="3390684"/>
            <a:ext cx="4014054" cy="231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2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Factors, prime numbers, &amp; odds/evens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4972"/>
            <a:ext cx="7315200" cy="3196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Apply number properties such as prime factorization, factors/multiples, odd/even numbers, and positive/negative numbers.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Number and Quantity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9" y="1526614"/>
            <a:ext cx="4812267" cy="13508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3415465"/>
            <a:ext cx="3724712" cy="278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039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3D0166-C420-4F72-BF75-F2235F0CEA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943</TotalTime>
  <Words>320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Factors, prime numbers, &amp; odds/evens</vt:lpstr>
      <vt:lpstr>Factors, prime numbers, &amp; odds/evens</vt:lpstr>
      <vt:lpstr>Factors, prime numbers, &amp; odds/evens</vt:lpstr>
      <vt:lpstr>Factors, prime numbers, &amp; odds/evens</vt:lpstr>
      <vt:lpstr>Factors, prime numbers, &amp; odds/evens</vt:lpstr>
      <vt:lpstr>Factors, prime numbers, &amp; odds/evens</vt:lpstr>
      <vt:lpstr>Factors, prime numbers, &amp; odds/evens</vt:lpstr>
      <vt:lpstr>Factors, prime numbers, &amp; odds/evens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55</cp:revision>
  <dcterms:created xsi:type="dcterms:W3CDTF">2017-03-09T16:07:22Z</dcterms:created>
  <dcterms:modified xsi:type="dcterms:W3CDTF">2018-03-01T16:25:04Z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