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1"/>
  </p:notesMasterIdLst>
  <p:sldIdLst>
    <p:sldId id="267" r:id="rId5"/>
    <p:sldId id="272" r:id="rId6"/>
    <p:sldId id="273" r:id="rId7"/>
    <p:sldId id="274" r:id="rId8"/>
    <p:sldId id="275" r:id="rId9"/>
    <p:sldId id="27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kHzBjpzpneZKA+K9TV8+BQ==" hashData="FJ8j9sMlPDcZKa5ct3yhJtr6+wTs1D75bvalrfvBUH+hZKVD1HcZHTv5Cs2F26oEjkqzeM6f0QWWi+KCbu6+J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11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the right pronoun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Ensure pronoun-antecedent agreement. Level: Basic. Skill Group: Conventions of Usage.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4870" y="1561872"/>
            <a:ext cx="5091647" cy="1931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8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the right pronoun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Ensure pronoun-antecedent agreement. Level: Basic. Skill Group: Conventions of Usage.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064" y="1484850"/>
            <a:ext cx="4781905" cy="223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354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the right pronoun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Ensure pronoun-antecedent agreement. Level: Basic. Skill Group: Conventions of Usage.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6010" y="1518407"/>
            <a:ext cx="4990852" cy="2213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531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the right pronoun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Ensure pronoun-antecedent agreement. Level: Basic. Skill Group: Conventions of Usage.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4870" y="1524801"/>
            <a:ext cx="5091647" cy="19313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4870" y="4170347"/>
            <a:ext cx="5167204" cy="1785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097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the right pronoun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Ensure pronoun-antecedent agreement. Level: Basic. Skill Group: Conventions of Usage.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065" y="1484851"/>
            <a:ext cx="4733546" cy="22119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065" y="4119869"/>
            <a:ext cx="5147605" cy="1207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855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the right pronoun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Ensure pronoun-antecedent agreement. Level: Basic. Skill Group: Conventions of Usage.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6010" y="1518407"/>
            <a:ext cx="5018714" cy="222569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7287" y="4093828"/>
            <a:ext cx="5058704" cy="178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480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6600BD-46FB-4ECE-8567-87BCF5555D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936</TotalTime>
  <Words>114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Proxima Nova</vt:lpstr>
      <vt:lpstr>Tw Cen MT</vt:lpstr>
      <vt:lpstr>Tw Cen MT Condensed</vt:lpstr>
      <vt:lpstr>Wingdings 3</vt:lpstr>
      <vt:lpstr>Integral</vt:lpstr>
      <vt:lpstr>Use the right pronoun</vt:lpstr>
      <vt:lpstr>Use the right pronoun</vt:lpstr>
      <vt:lpstr>Use the right pronoun</vt:lpstr>
      <vt:lpstr>Use the right pronoun</vt:lpstr>
      <vt:lpstr>Use the right pronoun</vt:lpstr>
      <vt:lpstr>Use the right pronoun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51</cp:revision>
  <dcterms:created xsi:type="dcterms:W3CDTF">2017-03-09T16:07:22Z</dcterms:created>
  <dcterms:modified xsi:type="dcterms:W3CDTF">2018-03-01T15:31:29Z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