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HzBjpzpneZKA+K9TV8+BQ==" hashData="FJ8j9sMlPDcZKa5ct3yhJtr6+wTs1D75bvalrfvBUH+hZKVD1HcZHTv5Cs2F26oEjkqzeM6f0QWWi+KCbu6+J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pronoun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870" y="1561872"/>
            <a:ext cx="5091647" cy="193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pronoun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1484850"/>
            <a:ext cx="4781905" cy="223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5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pronoun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1518407"/>
            <a:ext cx="4990852" cy="221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53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pronoun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870" y="1524801"/>
            <a:ext cx="5091647" cy="19313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870" y="4170347"/>
            <a:ext cx="5167204" cy="178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09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pronoun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484851"/>
            <a:ext cx="4733546" cy="2211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4119869"/>
            <a:ext cx="5147605" cy="120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855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pronoun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1518407"/>
            <a:ext cx="5018714" cy="2225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4093828"/>
            <a:ext cx="5058704" cy="178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48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6600BD-46FB-4ECE-8567-87BCF5555D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936</TotalTime>
  <Words>114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Use the right pronoun</vt:lpstr>
      <vt:lpstr>Use the right pronoun</vt:lpstr>
      <vt:lpstr>Use the right pronoun</vt:lpstr>
      <vt:lpstr>Use the right pronoun</vt:lpstr>
      <vt:lpstr>Use the right pronoun</vt:lpstr>
      <vt:lpstr>Use the right pronoun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51</cp:revision>
  <dcterms:created xsi:type="dcterms:W3CDTF">2017-03-09T16:07:22Z</dcterms:created>
  <dcterms:modified xsi:type="dcterms:W3CDTF">2018-03-01T15:31:29Z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