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9"/>
  </p:notesMasterIdLst>
  <p:sldIdLst>
    <p:sldId id="281" r:id="rId5"/>
    <p:sldId id="280" r:id="rId6"/>
    <p:sldId id="276" r:id="rId7"/>
    <p:sldId id="28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dRXHrnhbt5rzNeoersm9vw==" hashData="pk0Jh2YO96iu4ro1fz7k5x1QJf25k1o8S4uR1A7roPZCPQiJ8puZEr2hyuSabcUnPAM1nrBOi6DuFyfNhpqm6g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85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58" y="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DEDBB-BB83-47F0-9F61-320F2A5D8FB7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DA38A-C75D-464C-8372-7D769D2E4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26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EF0606C-7CC6-44E9-9163-4FFCFBECAB9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65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FD27-CC3C-4A02-A8BC-7A83240DBD56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1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7722-B71F-41EF-996B-A45B36FE4C78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256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4B79-3142-4FE9-AC1A-FE2214E046E9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8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5D5-D82B-4F04-9666-4AD4A6D917D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33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77FD-D0DE-4DBE-B879-5529C4DA1CE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7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A5F7-22B5-4D8E-A7A3-E90DC2716680}" type="datetime1">
              <a:rPr lang="en-US" smtClean="0"/>
              <a:t>3/1/2018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0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B407-1D8F-44F2-8250-068FECF287F8}" type="datetime1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0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C3BE-5A08-45E3-A6C3-6F8B38F8B7CC}" type="datetime1">
              <a:rPr lang="en-US" smtClean="0"/>
              <a:t>3/1/2018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0E5E-A9EB-4C9C-8CBC-FB12DE60368E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5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474D-AB40-4585-9427-BF204FB9644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38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B397D5F-9E79-4539-A838-66EE32376B5C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920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Proxima Nova" panose="02000506030000020004" pitchFamily="50" charset="0"/>
              </a:rPr>
              <a:t>commas and parenthetical phrases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commas for parenthetical phrases. Level: Intermediate. Skill Group: Punctuation.</a:t>
            </a: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31177" y="1543574"/>
            <a:ext cx="4258218" cy="2885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4902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Proxima Nova" panose="02000506030000020004" pitchFamily="50" charset="0"/>
              </a:rPr>
              <a:t>commas and parenthetical phrases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commas for parenthetical phrases. Level: Intermediate. Skill Group: Punctuation.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22277" y="1526797"/>
            <a:ext cx="4532085" cy="2885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06339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Proxima Nova" panose="02000506030000020004" pitchFamily="50" charset="0"/>
              </a:rPr>
              <a:t>commas and parenthetical phrases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commas for parenthetical phrases. Level: Intermediate. Skill Group: Punctuation.</a:t>
            </a: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31177" y="1529274"/>
            <a:ext cx="4258218" cy="2885813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31177" y="4709917"/>
            <a:ext cx="4440923" cy="1285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65981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Proxima Nova" panose="02000506030000020004" pitchFamily="50" charset="0"/>
              </a:rPr>
              <a:t>commas and parenthetical phrases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commas for parenthetical phrases. Level: Intermediate. Skill Group: Punctuation.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8722" y="1402249"/>
            <a:ext cx="4358794" cy="277546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8721" y="4524090"/>
            <a:ext cx="4360659" cy="1725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55628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64F703B1FFA6428AE2A97D2066C7C7" ma:contentTypeVersion="6" ma:contentTypeDescription="Create a new document." ma:contentTypeScope="" ma:versionID="70fe1ab855270713482174bcc20ce854">
  <xsd:schema xmlns:xsd="http://www.w3.org/2001/XMLSchema" xmlns:xs="http://www.w3.org/2001/XMLSchema" xmlns:p="http://schemas.microsoft.com/office/2006/metadata/properties" xmlns:ns2="889279b4-ccd5-4a20-a9b4-9abd8dc79fd9" xmlns:ns3="d6564f61-0f22-41e3-8c84-6488cb0fc30b" targetNamespace="http://schemas.microsoft.com/office/2006/metadata/properties" ma:root="true" ma:fieldsID="5da6788413d1c17914d7e8a61670ddc0" ns2:_="" ns3:_="">
    <xsd:import namespace="889279b4-ccd5-4a20-a9b4-9abd8dc79fd9"/>
    <xsd:import namespace="d6564f61-0f22-41e3-8c84-6488cb0fc30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9279b4-ccd5-4a20-a9b4-9abd8dc79f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564f61-0f22-41e3-8c84-6488cb0fc3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8DC0BDA-B6C5-43AE-A829-3E8B75970B8C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889279b4-ccd5-4a20-a9b4-9abd8dc79fd9"/>
    <ds:schemaRef ds:uri="d6564f61-0f22-41e3-8c84-6488cb0fc30b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4AC6AF9-DD3F-4374-842F-2966E8A2CB6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B2D3DCF-7120-4740-B66A-A8578E68DF8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9279b4-ccd5-4a20-a9b4-9abd8dc79fd9"/>
    <ds:schemaRef ds:uri="d6564f61-0f22-41e3-8c84-6488cb0fc3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2587</TotalTime>
  <Words>76</Words>
  <Application>Microsoft Office PowerPoint</Application>
  <PresentationFormat>On-screen Show (4:3)</PresentationFormat>
  <Paragraphs>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Calibri</vt:lpstr>
      <vt:lpstr>Proxima Nova</vt:lpstr>
      <vt:lpstr>Tw Cen MT</vt:lpstr>
      <vt:lpstr>Tw Cen MT Condensed</vt:lpstr>
      <vt:lpstr>Wingdings 3</vt:lpstr>
      <vt:lpstr>Integral</vt:lpstr>
      <vt:lpstr>commas and parenthetical phrases</vt:lpstr>
      <vt:lpstr>commas and parenthetical phrases</vt:lpstr>
      <vt:lpstr>commas and parenthetical phrases</vt:lpstr>
      <vt:lpstr>commas and parenthetical phrases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(ENGLISH) Organization Basic</dc:title>
  <dc:creator>Hannah Mueller</dc:creator>
  <cp:lastModifiedBy>Hannah Mueller</cp:lastModifiedBy>
  <cp:revision>138</cp:revision>
  <dcterms:created xsi:type="dcterms:W3CDTF">2017-03-09T16:07:22Z</dcterms:created>
  <dcterms:modified xsi:type="dcterms:W3CDTF">2018-03-01T16:10:45Z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0x010100C764F703B1FFA6428AE2A97D2066C7C7</vt:lpwstr>
  </property>
</Properties>
</file>