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47" r:id="rId6"/>
    <p:sldId id="348" r:id="rId7"/>
    <p:sldId id="349" r:id="rId8"/>
    <p:sldId id="350" r:id="rId9"/>
    <p:sldId id="351" r:id="rId10"/>
    <p:sldId id="352" r:id="rId11"/>
    <p:sldId id="35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rU1nmWUTGaN5xHtO/p8SA==" hashData="YeDWWw9VFGUL5UAwOuv0wYf9N7SPpxfyQm+8ZHWm1GvMin3jqhMSzFo2nbHVCuQVIKOk/4tdCJHReGEGhuuke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93208" y="1188529"/>
            <a:ext cx="2068368" cy="103418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851" y="2438802"/>
            <a:ext cx="4531267" cy="134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1871" y="2374987"/>
            <a:ext cx="4313253" cy="11246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63492" y="1389795"/>
            <a:ext cx="1841114" cy="92055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A2E228E-8C92-4831-80CA-C1856575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38992" y="1367022"/>
            <a:ext cx="1592398" cy="7962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09" y="2529203"/>
            <a:ext cx="2576933" cy="237898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0BBDBFF-025F-40D3-9EDD-33C8C48C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2661" y="1257146"/>
            <a:ext cx="1898315" cy="9491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185" y="2473035"/>
            <a:ext cx="3154641" cy="268570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163949E-2AD2-40E9-9E81-69AAAF11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6670" y="1436826"/>
            <a:ext cx="1776956" cy="8884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851" y="2480741"/>
            <a:ext cx="4605407" cy="13629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852" y="4056303"/>
            <a:ext cx="3707483" cy="119321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A6A9A6F-FD73-47C6-9B5F-81354578A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127718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1871" y="2374986"/>
            <a:ext cx="4379156" cy="114182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63492" y="1389795"/>
            <a:ext cx="1659510" cy="8297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1871" y="4093553"/>
            <a:ext cx="3309068" cy="112204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A7539FE-0655-44B2-8049-8CC0B0BF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343687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38992" y="1367022"/>
            <a:ext cx="1592398" cy="7962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958" y="2499261"/>
            <a:ext cx="2816298" cy="25999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9873" y="2426820"/>
            <a:ext cx="3049572" cy="164790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02C10FF-BF38-4D73-B3D5-F5C380C2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411119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Composition of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2661" y="1257146"/>
            <a:ext cx="1898315" cy="9491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185" y="2473035"/>
            <a:ext cx="3208701" cy="27317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45690" y="2482400"/>
            <a:ext cx="3144450" cy="177543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176114D-A23F-4A9E-9C18-0E95E395E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Evaluate composite functions using integer values. Create an expression for the composite of two simple functions.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Functions</a:t>
            </a:r>
          </a:p>
        </p:txBody>
      </p:sp>
    </p:spTree>
    <p:extLst>
      <p:ext uri="{BB962C8B-B14F-4D97-AF65-F5344CB8AC3E}">
        <p14:creationId xmlns:p14="http://schemas.microsoft.com/office/powerpoint/2010/main" val="581912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1D88A-F97C-4F0F-A772-9DF177A0A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1922</TotalTime>
  <Words>224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Composition of Functions</vt:lpstr>
      <vt:lpstr>Composition of Functions</vt:lpstr>
      <vt:lpstr>Composition of Functions</vt:lpstr>
      <vt:lpstr>Composition of Functions</vt:lpstr>
      <vt:lpstr>Composition of Functions</vt:lpstr>
      <vt:lpstr>Composition of Functions</vt:lpstr>
      <vt:lpstr>Composition of Functions</vt:lpstr>
      <vt:lpstr>Composition of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202</cp:revision>
  <dcterms:created xsi:type="dcterms:W3CDTF">2017-03-09T16:07:22Z</dcterms:created>
  <dcterms:modified xsi:type="dcterms:W3CDTF">2018-03-01T17:10:35Z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