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9" r:id="rId5"/>
    <p:sldId id="320" r:id="rId6"/>
    <p:sldId id="318" r:id="rId7"/>
    <p:sldId id="31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1dnUlyCeKBiSZNBXM+PkA==" hashData="+8fUQe4BAr+n0qN6F/rZ4Kd1qO9bd/uBjIEwmwh7qI4yMFAHPFVKMGJLr3PCcR8hf0wVz8I0veWwaDtCrbgBY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2" y="141026"/>
            <a:ext cx="8876813" cy="4758778"/>
            <a:chOff x="704674" y="1109085"/>
            <a:chExt cx="6291744" cy="3372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452" y="1109085"/>
              <a:ext cx="6065242" cy="140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537"/>
            <a:stretch/>
          </p:blipFill>
          <p:spPr>
            <a:xfrm>
              <a:off x="704674" y="1238206"/>
              <a:ext cx="6291744" cy="32438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</p:spTree>
    <p:extLst>
      <p:ext uri="{BB962C8B-B14F-4D97-AF65-F5344CB8AC3E}">
        <p14:creationId xmlns:p14="http://schemas.microsoft.com/office/powerpoint/2010/main" val="27192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8"/>
          <a:stretch/>
        </p:blipFill>
        <p:spPr>
          <a:xfrm>
            <a:off x="172296" y="138023"/>
            <a:ext cx="8876813" cy="2689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</p:spTree>
    <p:extLst>
      <p:ext uri="{BB962C8B-B14F-4D97-AF65-F5344CB8AC3E}">
        <p14:creationId xmlns:p14="http://schemas.microsoft.com/office/powerpoint/2010/main" val="94189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96" y="1502063"/>
            <a:ext cx="4597882" cy="37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3" y="1527231"/>
            <a:ext cx="3644655" cy="29944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395" y="1591050"/>
            <a:ext cx="3793208" cy="33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5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A94931-D758-4D01-892F-DCEA415D0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1172</TotalTime>
  <Words>72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Main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135</cp:revision>
  <dcterms:created xsi:type="dcterms:W3CDTF">2017-03-09T16:07:22Z</dcterms:created>
  <dcterms:modified xsi:type="dcterms:W3CDTF">2018-03-01T18:07:54Z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