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47" r:id="rId6"/>
    <p:sldId id="348" r:id="rId7"/>
    <p:sldId id="349" r:id="rId8"/>
    <p:sldId id="350" r:id="rId9"/>
    <p:sldId id="351" r:id="rId10"/>
    <p:sldId id="352" r:id="rId11"/>
    <p:sldId id="35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0J34aYCHfrdA0YoUJ+Hh8g==" hashData="eDRx+nXOcwtM12aEMZvKE20WqCnYbhOTnV7pJKdggIbQgRFrulrMl5mjZjqf3hyqoNFTnUH4qY4CwoVCxrEBW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358" y="1493241"/>
            <a:ext cx="4742371" cy="213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4817" y="1531544"/>
            <a:ext cx="4906956" cy="168355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C1503DD-D116-426C-A293-C5614C8AE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564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7" y="1534467"/>
            <a:ext cx="4696778" cy="271412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37DA109-CFDF-4A2F-875E-C4CD34C7B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9CFADB5-88BF-42AA-A2C9-9D7E20E0E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131" y="1512409"/>
            <a:ext cx="4150464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358" y="1493241"/>
            <a:ext cx="4503473" cy="20294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082" y="4163337"/>
            <a:ext cx="4277574" cy="83650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36DC778-D8BA-42B4-ABA7-B4055B141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87095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4817" y="1531544"/>
            <a:ext cx="4923432" cy="16892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4817" y="4102216"/>
            <a:ext cx="4602156" cy="137467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226977E-2D75-4B5A-94FB-9BD50B2D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744674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4184" y="1343637"/>
            <a:ext cx="4738118" cy="27380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23" y="4237084"/>
            <a:ext cx="4018828" cy="1965541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8908B86-D02F-4399-9405-674202B64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8294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Area and Perimeter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33208" y="1560352"/>
            <a:ext cx="3493587" cy="331210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66E11C6-8BCD-4963-B6D0-57C9A1437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geometric formulas when all the required information is given.  Determine the perimeter and area of composite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931" y="1495156"/>
            <a:ext cx="4150464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60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7EE83C-62F9-42E8-8EA6-004D44A373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1941</TotalTime>
  <Words>240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Area and Perimeter </vt:lpstr>
      <vt:lpstr>Area and Perimeter </vt:lpstr>
      <vt:lpstr>Area and Perimeter </vt:lpstr>
      <vt:lpstr>Area and Perimeter </vt:lpstr>
      <vt:lpstr>Area and Perimeter </vt:lpstr>
      <vt:lpstr>Area and Perimeter </vt:lpstr>
      <vt:lpstr>Area and Perimeter </vt:lpstr>
      <vt:lpstr>Area and Perimeter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203</cp:revision>
  <dcterms:created xsi:type="dcterms:W3CDTF">2017-03-09T16:07:22Z</dcterms:created>
  <dcterms:modified xsi:type="dcterms:W3CDTF">2018-03-01T17:12:17Z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