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2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dOB1k6HMudGcGQiobb8wQ==" hashData="NbjunCZHApj78Dg2gw403oOlMUmiQlJX5+HC+Mtjrl8Lpe/uIAmTUUyrRLI8zJrPGYIMA1wZyzHC52xoHrFnX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47" y="2203164"/>
            <a:ext cx="4681034" cy="990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8826" y="1582646"/>
            <a:ext cx="475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Directions</a:t>
            </a:r>
            <a:r>
              <a:rPr lang="en-US" sz="2000" dirty="0">
                <a:latin typeface="Cambria" panose="02040503050406030204" pitchFamily="18" charset="0"/>
              </a:rPr>
              <a:t>: Add the necessary commas.</a:t>
            </a:r>
          </a:p>
        </p:txBody>
      </p:sp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346" y="2282124"/>
            <a:ext cx="4844379" cy="1044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8826" y="1582646"/>
            <a:ext cx="475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Directions</a:t>
            </a:r>
            <a:r>
              <a:rPr lang="en-US" sz="2000" dirty="0">
                <a:latin typeface="Cambria" panose="02040503050406030204" pitchFamily="18" charset="0"/>
              </a:rPr>
              <a:t>: Add the necessary commas.</a:t>
            </a:r>
          </a:p>
        </p:txBody>
      </p:sp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8880" y="1615713"/>
            <a:ext cx="4569895" cy="966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3716323"/>
            <a:ext cx="4619906" cy="11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3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 usage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for appositives, asides, and nonessential clauses. Level: Advanced.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1791060"/>
            <a:ext cx="4810124" cy="10366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3791806"/>
            <a:ext cx="4638674" cy="13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136C1A-CAE5-495B-95AC-3016CFABA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2603</TotalTime>
  <Words>106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Cambria</vt:lpstr>
      <vt:lpstr>Proxima Nova</vt:lpstr>
      <vt:lpstr>Tw Cen MT</vt:lpstr>
      <vt:lpstr>Tw Cen MT Condensed</vt:lpstr>
      <vt:lpstr>Wingdings 3</vt:lpstr>
      <vt:lpstr>Integral</vt:lpstr>
      <vt:lpstr>Comma usage</vt:lpstr>
      <vt:lpstr>Comma usage</vt:lpstr>
      <vt:lpstr>Comma usage</vt:lpstr>
      <vt:lpstr>Comma 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141</cp:revision>
  <dcterms:created xsi:type="dcterms:W3CDTF">2017-03-09T16:07:22Z</dcterms:created>
  <dcterms:modified xsi:type="dcterms:W3CDTF">2018-03-01T16:11:27Z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