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2" r:id="rId5"/>
    <p:sldId id="283" r:id="rId6"/>
    <p:sldId id="284" r:id="rId7"/>
    <p:sldId id="285" r:id="rId8"/>
    <p:sldId id="281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K4xstOnv2tHupJFZEhhhA==" hashData="Fvuj94cAiObppxTd6wIEq+tGmALtT1ncYIW7BED2L6g43SF4syTs7bLJPB/gxKKawu3zjI1zaiDKNG/TuE2hm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1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9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4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343" y="212945"/>
            <a:ext cx="8616997" cy="5319604"/>
            <a:chOff x="922788" y="1373005"/>
            <a:chExt cx="7447157" cy="4873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080" y="3458211"/>
              <a:ext cx="4387442" cy="27886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88" y="1373005"/>
              <a:ext cx="7447157" cy="2085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60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6" y="376252"/>
            <a:ext cx="8574946" cy="464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2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84"/>
          <a:stretch/>
        </p:blipFill>
        <p:spPr>
          <a:xfrm>
            <a:off x="164541" y="2431835"/>
            <a:ext cx="8529153" cy="2426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638"/>
          <a:stretch/>
        </p:blipFill>
        <p:spPr>
          <a:xfrm>
            <a:off x="-1" y="177421"/>
            <a:ext cx="9022889" cy="19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6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69" y="2778125"/>
            <a:ext cx="8057845" cy="2696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113"/>
          <a:stretch/>
        </p:blipFill>
        <p:spPr>
          <a:xfrm>
            <a:off x="152454" y="38100"/>
            <a:ext cx="8109589" cy="26690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1" y="212883"/>
            <a:ext cx="5515761" cy="3449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1" y="3661997"/>
            <a:ext cx="5637573" cy="29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2751" y="343226"/>
            <a:ext cx="7524711" cy="5620846"/>
            <a:chOff x="915756" y="1321198"/>
            <a:chExt cx="5871623" cy="44716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756" y="1321198"/>
              <a:ext cx="5871623" cy="58785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281622" y="2128544"/>
              <a:ext cx="4959787" cy="3664313"/>
              <a:chOff x="1281622" y="2321677"/>
              <a:chExt cx="4959787" cy="366431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50358" y="4300837"/>
                <a:ext cx="4891051" cy="1685153"/>
                <a:chOff x="1350358" y="4300837"/>
                <a:chExt cx="4891051" cy="168515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17752" y="4315824"/>
                  <a:ext cx="2123657" cy="1670166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50358" y="4300837"/>
                  <a:ext cx="2137837" cy="1685153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1281622" y="2321677"/>
                <a:ext cx="4892677" cy="1796192"/>
                <a:chOff x="1281622" y="2321677"/>
                <a:chExt cx="4892677" cy="179619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51309" y="2321677"/>
                  <a:ext cx="2022990" cy="1710025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81622" y="2327193"/>
                  <a:ext cx="2240129" cy="179067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442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6709" y="281825"/>
            <a:ext cx="8527040" cy="3648730"/>
            <a:chOff x="568412" y="1535539"/>
            <a:chExt cx="7594075" cy="32215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550980"/>
              <a:ext cx="4344884" cy="27169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3296" y="1535539"/>
              <a:ext cx="3249191" cy="322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559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5918" y="182691"/>
            <a:ext cx="5762052" cy="6027040"/>
            <a:chOff x="826312" y="1165330"/>
            <a:chExt cx="4500697" cy="50015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425" y="1165330"/>
              <a:ext cx="4433584" cy="22876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6312" y="3516597"/>
              <a:ext cx="4190303" cy="265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3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100" y="394235"/>
            <a:ext cx="9094900" cy="4928391"/>
            <a:chOff x="377505" y="1390522"/>
            <a:chExt cx="8018458" cy="41848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390522"/>
              <a:ext cx="4882435" cy="48882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77505" y="2352458"/>
              <a:ext cx="4362275" cy="3222868"/>
              <a:chOff x="1281622" y="2321677"/>
              <a:chExt cx="4959787" cy="366431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350358" y="4300837"/>
                <a:ext cx="4891051" cy="1685153"/>
                <a:chOff x="1350358" y="4300837"/>
                <a:chExt cx="4891051" cy="1685153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17752" y="4315824"/>
                  <a:ext cx="2123657" cy="1670166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350358" y="4300837"/>
                  <a:ext cx="2137837" cy="1685153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1281622" y="2321677"/>
                <a:ext cx="4892675" cy="1796192"/>
                <a:chOff x="1281622" y="2321677"/>
                <a:chExt cx="4892675" cy="1796192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151308" y="2321677"/>
                  <a:ext cx="2022989" cy="1710025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281622" y="2327193"/>
                  <a:ext cx="2240129" cy="179067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9780" y="2153145"/>
              <a:ext cx="3656183" cy="335803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8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91E6B4-A332-4015-8172-7AFB076C3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