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317" r:id="rId5"/>
    <p:sldId id="320" r:id="rId6"/>
    <p:sldId id="319" r:id="rId7"/>
    <p:sldId id="31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LmdAj5nAXwAm2e4+q56rlQ==" hashData="VSRJxDuiRn/GBT3Uo4nEuT2k+xhSQ2aAo9T11RL/S+ha8punVKYvlv9eZFoeZYWfZR+V1sPL0GKQ/MFsbcpK9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appropriate meaning of words from figurative or technical contexts Level: Advanced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4027"/>
          <a:stretch/>
        </p:blipFill>
        <p:spPr>
          <a:xfrm>
            <a:off x="60153" y="176020"/>
            <a:ext cx="8928572" cy="388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6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appropriate meaning of words from figurative or technical contexts Level: Advanced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7340"/>
          <a:stretch/>
        </p:blipFill>
        <p:spPr>
          <a:xfrm>
            <a:off x="60153" y="155275"/>
            <a:ext cx="8928572" cy="296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8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appropriate meaning of words from figurative or technical contexts Level: Advanced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84899" y="1585519"/>
            <a:ext cx="7979480" cy="3696815"/>
            <a:chOff x="484899" y="1585519"/>
            <a:chExt cx="7979480" cy="369681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37918" y="3022751"/>
              <a:ext cx="4398120" cy="225958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39837" r="4213" b="44496"/>
            <a:stretch/>
          </p:blipFill>
          <p:spPr>
            <a:xfrm>
              <a:off x="484899" y="1585519"/>
              <a:ext cx="7979480" cy="10150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712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appropriate meaning of words from figurative or technical contexts Level: Advanced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1364461"/>
            <a:ext cx="4267493" cy="21924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7" y="3867470"/>
            <a:ext cx="3870214" cy="231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19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D12980D-4A7D-4C92-9B77-4A605DDE6A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1188</TotalTime>
  <Words>78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Use Context Clues</vt:lpstr>
      <vt:lpstr>Use Context Clues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137</cp:revision>
  <dcterms:created xsi:type="dcterms:W3CDTF">2017-03-09T16:07:22Z</dcterms:created>
  <dcterms:modified xsi:type="dcterms:W3CDTF">2018-03-01T18:08:45Z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