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47" r:id="rId6"/>
    <p:sldId id="348" r:id="rId7"/>
    <p:sldId id="349" r:id="rId8"/>
    <p:sldId id="350" r:id="rId9"/>
    <p:sldId id="351" r:id="rId10"/>
    <p:sldId id="352" r:id="rId11"/>
    <p:sldId id="35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AK9iUTSudqwILKwx0Pgcg==" hashData="XwfbFt4e5qIAZSSsr73I5JGZa39qZ5QBE4orBqQX+B34DHl+Zd0QZM/IENE0vsS+3BFNMojpVGD8AzJ4MpL75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6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Circles and Multi-Step Problems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relationships between arcs, angles, and distances in Circles and Multi-Step Problems. Solve multi-step geometric problems. 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313" y="1192512"/>
            <a:ext cx="4150446" cy="480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Circles and Multi-Step Problems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77A23FC-BC7F-483A-8CF2-6FBC1ADB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relationships between arcs, angles, and distances in Circles and Multi-Step Problems. Solve multi-step geometric problems. 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176" y="1257146"/>
            <a:ext cx="4673733" cy="435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Circles and Multi-Step Problems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F642645-C5AA-4214-A345-4908CF1B6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relationships between arcs, angles, and distances in Circles and Multi-Step Problems. Solve multi-step geometric problems. 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723" y="1270816"/>
            <a:ext cx="4756303" cy="351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Circles and Multi-Step Problems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232FD03D-BC35-42EA-B300-3FFA064E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relationships between arcs, angles, and distances in Circles and Multi-Step Problems. Solve multi-step geometric problems. 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53" y="1257146"/>
            <a:ext cx="501967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Circles and Multi-Step Problems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62470" y="1285758"/>
            <a:ext cx="3507739" cy="228232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C1E990E-3BE6-4E90-8178-63D63DC1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relationships between arcs, angles, and distances in Circles and Multi-Step Problems. Solve multi-step geometric problems. 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2" y="1257146"/>
            <a:ext cx="4150446" cy="480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87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Circles and Multi-Step Problems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41803" y="1423573"/>
            <a:ext cx="3513656" cy="41687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9397" y="5532548"/>
            <a:ext cx="958014" cy="1097280"/>
          </a:xfrm>
          <a:prstGeom prst="rect">
            <a:avLst/>
          </a:prstGeom>
        </p:spPr>
      </p:pic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4B7BA845-F26D-4EE2-9CF1-BD26A7207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relationships between arcs, angles, and distances in Circles and Multi-Step Problems. Solve multi-step geometric problems. 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413" y="1409536"/>
            <a:ext cx="4090982" cy="381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722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Circles and Multi-Step Problems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8" y="4222250"/>
            <a:ext cx="3727031" cy="173182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CB174DD-8289-4D87-9916-97A97BD72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relationships between arcs, angles, and distances in Circles and Multi-Step Problems. Solve multi-step geometric problems. 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723" y="1270816"/>
            <a:ext cx="3944159" cy="291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654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Circles and Multi-Step Problems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5170" y="1330761"/>
            <a:ext cx="3518993" cy="266590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C701104-8F2D-427E-B1F9-F388DF34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relationships between arcs, angles, and distances in Circles and Multi-Step Problems. Solve multi-step geometric problems. 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54" y="1257146"/>
            <a:ext cx="4542616" cy="427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748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1D015B-5B63-40B0-91DA-E73E13F75A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1957</TotalTime>
  <Words>248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Circles and Multi-Step Problems</vt:lpstr>
      <vt:lpstr>Circles and Multi-Step Problems</vt:lpstr>
      <vt:lpstr>Circles and Multi-Step Problems</vt:lpstr>
      <vt:lpstr>Circles and Multi-Step Problems</vt:lpstr>
      <vt:lpstr>Circles and Multi-Step Problems</vt:lpstr>
      <vt:lpstr>Circles and Multi-Step Problems</vt:lpstr>
      <vt:lpstr>Circles and Multi-Step Problems</vt:lpstr>
      <vt:lpstr>Circles and Multi-Step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205</cp:revision>
  <dcterms:created xsi:type="dcterms:W3CDTF">2017-03-09T16:07:22Z</dcterms:created>
  <dcterms:modified xsi:type="dcterms:W3CDTF">2018-03-01T17:13:02Z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