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e94mJgu9g1f4Fy6N8TdSA==" hashData="ffH2rAuWNxUuGhrgIHvfLqGLxz+B2eDzq9rR+0YYNw5jRDExLd075Yj9gf0vnJx5kakYSIi6bppnKlGRUbxI/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681" y="1496102"/>
            <a:ext cx="4699334" cy="271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497" y="1529657"/>
            <a:ext cx="4611330" cy="443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070" y="1354906"/>
            <a:ext cx="4488992" cy="25936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954" y="4156364"/>
            <a:ext cx="4411433" cy="203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5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apostrophes. Level: Advanced.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327" y="1512880"/>
            <a:ext cx="4026008" cy="38718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8184" y="1583918"/>
            <a:ext cx="3883364" cy="170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0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C4604B-E51F-4DC8-AD09-130641C31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2609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Correctly use apostrophes</vt:lpstr>
      <vt:lpstr>Correctly use apostrophes</vt:lpstr>
      <vt:lpstr>Correctly use apostrophes</vt:lpstr>
      <vt:lpstr>Correctly use apostrophes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142</cp:revision>
  <dcterms:created xsi:type="dcterms:W3CDTF">2017-03-09T16:07:22Z</dcterms:created>
  <dcterms:modified xsi:type="dcterms:W3CDTF">2018-03-01T16:12:14Z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