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81" r:id="rId5"/>
    <p:sldId id="283" r:id="rId6"/>
    <p:sldId id="284" r:id="rId7"/>
    <p:sldId id="28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Ie94mJgu9g1f4Fy6N8TdSA==" hashData="ffH2rAuWNxUuGhrgIHvfLqGLxz+B2eDzq9rR+0YYNw5jRDExLd075Yj9gf0vnJx5kakYSIi6bppnKlGRUbxI/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5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apostrophes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apostrophes. Level: Advanced. Skill Group: Punctuation.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9681" y="1496102"/>
            <a:ext cx="4699334" cy="2715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902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apostrophes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apostrophes. Level: Advanced. Skill Group: Punctuation.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3497" y="1529657"/>
            <a:ext cx="4611330" cy="443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73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apostrophes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apostrophes. Level: Advanced. Skill Group: Punctuation.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8070" y="1354906"/>
            <a:ext cx="4488992" cy="259364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7954" y="4156364"/>
            <a:ext cx="4411433" cy="2031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259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apostrophes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Correctly use apostrophes. Level: Advanced. Skill Group: Punctuation.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5327" y="1512880"/>
            <a:ext cx="4026008" cy="387182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78184" y="1583918"/>
            <a:ext cx="3883364" cy="1706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604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C4604B-E51F-4DC8-AD09-130641C311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2609</TotalTime>
  <Words>64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Correctly use apostrophes</vt:lpstr>
      <vt:lpstr>Correctly use apostrophes</vt:lpstr>
      <vt:lpstr>Correctly use apostrophes</vt:lpstr>
      <vt:lpstr>Correctly use apostrophes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142</cp:revision>
  <dcterms:created xsi:type="dcterms:W3CDTF">2017-03-09T16:07:22Z</dcterms:created>
  <dcterms:modified xsi:type="dcterms:W3CDTF">2018-03-01T16:12:14Z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