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20" r:id="rId5"/>
    <p:sldId id="321" r:id="rId6"/>
    <p:sldId id="319" r:id="rId7"/>
    <p:sldId id="31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r+faKfZf4IngfG6HeLsUw==" hashData="BjGeodiAmTXzeVDuy31mOo7ZW2giSc9E/ISsRiZrtyB/HBxmPub3kFe8293RzDQrjdPw5M5ZWUd8M8DmEZ5pp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027"/>
          <a:stretch/>
        </p:blipFill>
        <p:spPr>
          <a:xfrm>
            <a:off x="60153" y="176020"/>
            <a:ext cx="8928572" cy="38870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17087"/>
            <a:ext cx="7315200" cy="321131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complex or subtle generalizations or conclusions about people, ideas, etc. by combining information from different parts of a passage  Level: Advanced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98749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340"/>
          <a:stretch/>
        </p:blipFill>
        <p:spPr>
          <a:xfrm>
            <a:off x="60153" y="155275"/>
            <a:ext cx="8928572" cy="29625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17087"/>
            <a:ext cx="7315200" cy="321131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complex or subtle generalizations or conclusions about people, ideas, etc. by combining information from different parts of a passage  Level: Advanced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51331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17087"/>
            <a:ext cx="7315200" cy="321131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complex or subtle generalizations or conclusions about people, ideas, etc. by combining information from different parts of a passage  Level: Advanced Skill Group: Generalizations and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964" y="1387013"/>
            <a:ext cx="4141873" cy="47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9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910" y="1576946"/>
            <a:ext cx="3598490" cy="4085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516" y="1560168"/>
            <a:ext cx="3386018" cy="39807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17087"/>
            <a:ext cx="7315200" cy="321131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complex or subtle generalizations or conclusions about people, ideas, etc. by combining information from different parts of a passage  Level: Advanced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522769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4BEA32-BF78-4BC5-9DA9-80A067CD2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1181</TotalTime>
  <Words>132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Draw Conclusions</vt:lpstr>
      <vt:lpstr>Draw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137</cp:revision>
  <dcterms:created xsi:type="dcterms:W3CDTF">2017-03-09T16:07:22Z</dcterms:created>
  <dcterms:modified xsi:type="dcterms:W3CDTF">2018-03-01T18:09:46Z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