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sldIdLst>
    <p:sldId id="282" r:id="rId5"/>
    <p:sldId id="283" r:id="rId6"/>
    <p:sldId id="284" r:id="rId7"/>
    <p:sldId id="285" r:id="rId8"/>
    <p:sldId id="281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Rr7F3z5C8DYxL+biOGvlA==" hashData="2aLY4v0lqQlLEuKG3GgAcIWUqYvN5Mz4ZJb5fnYyEIAsXv7QcXQLIlURWS18KBkprPzljF2xCmWrm0WaeHRXg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9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4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2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6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1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2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343" y="212945"/>
            <a:ext cx="8616997" cy="5319604"/>
            <a:chOff x="922788" y="1373005"/>
            <a:chExt cx="7447157" cy="4873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0080" y="3458211"/>
              <a:ext cx="4387442" cy="27886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788" y="1373005"/>
              <a:ext cx="7447157" cy="2085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74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5732" y="431606"/>
            <a:ext cx="8461540" cy="4877373"/>
            <a:chOff x="642553" y="1373302"/>
            <a:chExt cx="7821826" cy="43853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373302"/>
              <a:ext cx="3837168" cy="43853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0997" y="1373302"/>
              <a:ext cx="4043382" cy="2271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16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66" y="376252"/>
            <a:ext cx="8574946" cy="4646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84"/>
          <a:stretch/>
        </p:blipFill>
        <p:spPr>
          <a:xfrm>
            <a:off x="164541" y="2431835"/>
            <a:ext cx="8529153" cy="2426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38"/>
          <a:stretch/>
        </p:blipFill>
        <p:spPr>
          <a:xfrm>
            <a:off x="-1" y="177421"/>
            <a:ext cx="9022889" cy="1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0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19400"/>
            <a:ext cx="7938238" cy="2655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113"/>
          <a:stretch/>
        </p:blipFill>
        <p:spPr>
          <a:xfrm>
            <a:off x="203200" y="150813"/>
            <a:ext cx="7839668" cy="25803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5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09" y="392600"/>
            <a:ext cx="5930379" cy="33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13" y="338385"/>
            <a:ext cx="5664609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89" y="292315"/>
            <a:ext cx="5157727" cy="58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6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7371" y="403433"/>
            <a:ext cx="5503996" cy="5506048"/>
            <a:chOff x="836955" y="1429886"/>
            <a:chExt cx="3972588" cy="420326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955" y="1429886"/>
              <a:ext cx="3972588" cy="22602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169" y="4018328"/>
              <a:ext cx="3795665" cy="1614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95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449" y="291872"/>
            <a:ext cx="4963529" cy="5549370"/>
            <a:chOff x="855676" y="1227743"/>
            <a:chExt cx="4194496" cy="48534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6" y="1227743"/>
              <a:ext cx="4194496" cy="26304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77" y="3914411"/>
              <a:ext cx="3795933" cy="2166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925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D73E86-D57C-4397-B7F5-EBD091DC6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2018-03-01T19:14:53Z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