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4dnsaAxyNbQh51bHAEZ4Sg==" hashData="HXBprFLdQ6+tSqSR6zNlrNi5kHyqbggumbaPfDwGETizaIErEYd/hiQXxY8wcQegwRW/a5eulq0DzjtEPkcy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3129" y="1610684"/>
            <a:ext cx="4677161" cy="267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774" y="1542477"/>
            <a:ext cx="4722294" cy="27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859" y="1454771"/>
            <a:ext cx="4335950" cy="24831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3463" y="4216799"/>
            <a:ext cx="4375719" cy="17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4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774" y="1293384"/>
            <a:ext cx="4497851" cy="26551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180" y="4309976"/>
            <a:ext cx="4468445" cy="179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2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62648A-2042-4988-B6CA-8327914198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2613</TotalTime>
  <Words>64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Correctly use apostrophes</vt:lpstr>
      <vt:lpstr>Correctly use apostrophes</vt:lpstr>
      <vt:lpstr>Correctly use apostrophes</vt:lpstr>
      <vt:lpstr>Correctly use apostrophes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143</cp:revision>
  <dcterms:created xsi:type="dcterms:W3CDTF">2017-03-09T16:07:22Z</dcterms:created>
  <dcterms:modified xsi:type="dcterms:W3CDTF">2018-03-01T16:12:55Z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