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2" r:id="rId5"/>
    <p:sldId id="283" r:id="rId6"/>
    <p:sldId id="284" r:id="rId7"/>
    <p:sldId id="285" r:id="rId8"/>
    <p:sldId id="281" r:id="rId9"/>
    <p:sldId id="276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Ux3e/COD/mxK7f8xvnd9g==" hashData="iZM4HcADJ7+wSDC/U37/rxHDIhw1kRKCAbaByYIRrbVnp8ZCxedO1u13jF/MMXPcf8jjUpgwWLjir18TAwPph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0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343" y="212945"/>
            <a:ext cx="8616997" cy="5319604"/>
            <a:chOff x="922788" y="1373005"/>
            <a:chExt cx="7447157" cy="4873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0080" y="3458211"/>
              <a:ext cx="4387442" cy="27886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88" y="1373005"/>
              <a:ext cx="7447157" cy="2085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0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66" y="376252"/>
            <a:ext cx="8574946" cy="464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2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84"/>
          <a:stretch/>
        </p:blipFill>
        <p:spPr>
          <a:xfrm>
            <a:off x="164541" y="2431835"/>
            <a:ext cx="8529153" cy="2426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38"/>
          <a:stretch/>
        </p:blipFill>
        <p:spPr>
          <a:xfrm>
            <a:off x="-1" y="177421"/>
            <a:ext cx="9022889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0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59809"/>
            <a:ext cx="7987865" cy="2673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13"/>
          <a:stretch/>
        </p:blipFill>
        <p:spPr>
          <a:xfrm>
            <a:off x="203200" y="150813"/>
            <a:ext cx="7909648" cy="2603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78" y="301722"/>
            <a:ext cx="5967697" cy="53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57" y="387620"/>
            <a:ext cx="5662569" cy="2371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57" y="3244286"/>
            <a:ext cx="5832388" cy="30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7217" y="407856"/>
            <a:ext cx="8602883" cy="4409803"/>
            <a:chOff x="568412" y="1481691"/>
            <a:chExt cx="7895967" cy="386920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1481691"/>
              <a:ext cx="4309304" cy="38692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6840" y="1598604"/>
              <a:ext cx="3537539" cy="2036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833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45" y="364921"/>
            <a:ext cx="5059587" cy="211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7" b="2349"/>
          <a:stretch/>
        </p:blipFill>
        <p:spPr>
          <a:xfrm>
            <a:off x="494345" y="2768038"/>
            <a:ext cx="4377906" cy="35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67" y="330867"/>
            <a:ext cx="5600696" cy="294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67" y="3353644"/>
            <a:ext cx="4917481" cy="30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1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4776AA-F121-4D39-82F1-D32246940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