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320" r:id="rId5"/>
    <p:sldId id="321" r:id="rId6"/>
    <p:sldId id="319" r:id="rId7"/>
    <p:sldId id="31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yE8tPPrnIT+qWLDFSxg8BQ==" hashData="iIibWQ7jDJ9QGhgkS2sd912rb2oBb6kUQRCGYZkGcWkzZvwZAOmYL0WfAIMXGoybMOGgdpd51aTR/FA4/G1xb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>
                <a:solidFill>
                  <a:schemeClr val="bg1"/>
                </a:solidFill>
                <a:latin typeface="Proxima Nova" panose="02000506030000020004" pitchFamily="50" charset="0"/>
              </a:rPr>
              <a:t>Understand the author’s overall approach in almost any passage Level: Advanced Skill Group: Main Idea</a:t>
            </a:r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4027"/>
          <a:stretch/>
        </p:blipFill>
        <p:spPr>
          <a:xfrm>
            <a:off x="60153" y="176020"/>
            <a:ext cx="8928572" cy="388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296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Understand the author’s overall approach in almost any passage Level: Advanced Skill Group: Main Idea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7340"/>
          <a:stretch/>
        </p:blipFill>
        <p:spPr>
          <a:xfrm>
            <a:off x="60153" y="155275"/>
            <a:ext cx="8928572" cy="2962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592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40891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77271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Main Idea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Understand the author’s overall approach in almost any passage Level: Advanced Skill Group: Main Idea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9910" y="1576946"/>
            <a:ext cx="5836450" cy="2211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963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40891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77271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Main Idea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Understand the author’s overall approach in almost any passage Level: Advanced Skill Group: Main Idea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1941" y="1422169"/>
            <a:ext cx="4510624" cy="170887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98551" y="1439338"/>
            <a:ext cx="3288486" cy="4081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7752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E5BBF14-9EAB-4BC4-867C-FDA911554D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1186</TotalTime>
  <Words>72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PowerPoint Presentation</vt:lpstr>
      <vt:lpstr>PowerPoint Presentation</vt:lpstr>
      <vt:lpstr>Main Idea</vt:lpstr>
      <vt:lpstr>Main Idea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138</cp:revision>
  <dcterms:created xsi:type="dcterms:W3CDTF">2017-03-09T16:07:22Z</dcterms:created>
  <dcterms:modified xsi:type="dcterms:W3CDTF">2018-03-01T18:10:33Z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