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15"/>
  </p:notesMasterIdLst>
  <p:sldIdLst>
    <p:sldId id="337" r:id="rId5"/>
    <p:sldId id="347" r:id="rId6"/>
    <p:sldId id="348" r:id="rId7"/>
    <p:sldId id="349" r:id="rId8"/>
    <p:sldId id="350" r:id="rId9"/>
    <p:sldId id="351" r:id="rId10"/>
    <p:sldId id="352" r:id="rId11"/>
    <p:sldId id="353" r:id="rId12"/>
    <p:sldId id="354" r:id="rId13"/>
    <p:sldId id="355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JPlujH+c6DrCAQ45l9MXNw==" hashData="s/43kx5EAyYiAEtL5O+Ju4Rxu0pqbi0NIMZnMm5qnQSK4Kdbs7GjbQJkCIE8AJPhEXOEPfy6X78f07bBUoE2cQ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152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464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DEDBB-BB83-47F0-9F61-320F2A5D8FB7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DA38A-C75D-464C-8372-7D769D2E4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26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EF0606C-7CC6-44E9-9163-4FFCFBECAB9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65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FD27-CC3C-4A02-A8BC-7A83240DBD56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1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7722-B71F-41EF-996B-A45B36FE4C78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256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4B79-3142-4FE9-AC1A-FE2214E046E9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8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5D5-D82B-4F04-9666-4AD4A6D917D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33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77FD-D0DE-4DBE-B879-5529C4DA1CE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7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A5F7-22B5-4D8E-A7A3-E90DC2716680}" type="datetime1">
              <a:rPr lang="en-US" smtClean="0"/>
              <a:t>3/1/2018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0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B407-1D8F-44F2-8250-068FECF287F8}" type="datetime1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0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C3BE-5A08-45E3-A6C3-6F8B38F8B7CC}" type="datetime1">
              <a:rPr lang="en-US" smtClean="0"/>
              <a:t>3/1/2018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0E5E-A9EB-4C9C-8CBC-FB12DE60368E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5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474D-AB40-4585-9427-BF204FB9644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38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B397D5F-9E79-4539-A838-66EE32376B5C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920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Perimeter, area, and volume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Compute a measure using relationships between perimeter, area, and volume of geometric figures.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 Skill Group: Geometry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0652" y="1453438"/>
            <a:ext cx="4704704" cy="3598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44503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Perimeter, area, and volume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9234" y="1352818"/>
            <a:ext cx="3806858" cy="332087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9234" y="4687058"/>
            <a:ext cx="3806858" cy="1419505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A45C4078-352A-4149-A691-927B911FF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Compute a measure using relationships between perimeter, area, and volume of geometric figures.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 Skill Group: Geometry</a:t>
            </a:r>
          </a:p>
        </p:txBody>
      </p:sp>
    </p:spTree>
    <p:extLst>
      <p:ext uri="{BB962C8B-B14F-4D97-AF65-F5344CB8AC3E}">
        <p14:creationId xmlns:p14="http://schemas.microsoft.com/office/powerpoint/2010/main" val="2852128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Perimeter, area, and volume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134602CA-1931-44D2-AB2F-85AAFF2B9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Compute a measure using relationships between perimeter, area, and volume of geometric figures.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 Skill Group: Geometry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7263" y="1192513"/>
            <a:ext cx="4431808" cy="3767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456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Perimeter, area, and volume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84FD17A8-6A4A-436E-BAF3-E10C3BEF0C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Compute a measure using relationships between perimeter, area, and volume of geometric figures.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 Skill Group: Geometry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2489" y="1257146"/>
            <a:ext cx="4840984" cy="4759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41406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Perimeter, area, and volume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9233" y="1531956"/>
            <a:ext cx="4167242" cy="1311911"/>
          </a:xfrm>
          <a:prstGeom prst="rect">
            <a:avLst/>
          </a:prstGeom>
        </p:spPr>
      </p:pic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3A9035BD-A745-4521-A926-B623DC395E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Compute a measure using relationships between perimeter, area, and volume of geometric figures.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 Skill Group: Geometry</a:t>
            </a:r>
          </a:p>
        </p:txBody>
      </p:sp>
    </p:spTree>
    <p:extLst>
      <p:ext uri="{BB962C8B-B14F-4D97-AF65-F5344CB8AC3E}">
        <p14:creationId xmlns:p14="http://schemas.microsoft.com/office/powerpoint/2010/main" val="938209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Perimeter, area, and volume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06465" y="1540024"/>
            <a:ext cx="4060952" cy="3542532"/>
          </a:xfrm>
          <a:prstGeom prst="rect">
            <a:avLst/>
          </a:prstGeom>
        </p:spPr>
      </p:pic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5D775A10-9FE3-46B2-BA0F-A78AEEBB9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Compute a measure using relationships between perimeter, area, and volume of geometric figures.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 Skill Group: Geometry</a:t>
            </a:r>
          </a:p>
        </p:txBody>
      </p:sp>
    </p:spTree>
    <p:extLst>
      <p:ext uri="{BB962C8B-B14F-4D97-AF65-F5344CB8AC3E}">
        <p14:creationId xmlns:p14="http://schemas.microsoft.com/office/powerpoint/2010/main" val="16518714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Perimeter, area, and volume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7462" y="4915176"/>
            <a:ext cx="3770972" cy="1234745"/>
          </a:xfrm>
          <a:prstGeom prst="rect">
            <a:avLst/>
          </a:prstGeom>
        </p:spPr>
      </p:pic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6FB6656C-34EA-42BF-9628-C39255D9C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Compute a measure using relationships between perimeter, area, and volume of geometric figures.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 Skill Group: Geometry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2935" y="1279539"/>
            <a:ext cx="4704704" cy="3598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06398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Perimeter, area, and volume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95592" y="4732186"/>
            <a:ext cx="3972681" cy="1257165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EE71E4E4-ACBC-4744-A05C-6A12BD782B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Compute a measure using relationships between perimeter, area, and volume of geometric figures.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 Skill Group: Geometry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7263" y="1192513"/>
            <a:ext cx="4202322" cy="3572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77168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Perimeter, area, and volume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852825" y="1275168"/>
            <a:ext cx="3797095" cy="1206703"/>
          </a:xfrm>
          <a:prstGeom prst="rect">
            <a:avLst/>
          </a:prstGeom>
        </p:spPr>
      </p:pic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2472B1E0-8106-4503-886F-3ED6F1911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Compute a measure using relationships between perimeter, area, and volume of geometric figures.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 Skill Group: Geometry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3530" y="1257146"/>
            <a:ext cx="4348279" cy="4275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59364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Perimeter, area, and volume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9233" y="1531956"/>
            <a:ext cx="4167242" cy="1311911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9233" y="3414123"/>
            <a:ext cx="4348123" cy="1384379"/>
          </a:xfrm>
          <a:prstGeom prst="rect">
            <a:avLst/>
          </a:prstGeom>
        </p:spPr>
      </p:pic>
      <p:sp>
        <p:nvSpPr>
          <p:cNvPr id="12" name="Footer Placeholder 3">
            <a:extLst>
              <a:ext uri="{FF2B5EF4-FFF2-40B4-BE49-F238E27FC236}">
                <a16:creationId xmlns:a16="http://schemas.microsoft.com/office/drawing/2014/main" id="{A2095913-F571-451F-AF83-A28355985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Compute a measure using relationships between perimeter, area, and volume of geometric figures.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 Skill Group: Geometry</a:t>
            </a:r>
          </a:p>
        </p:txBody>
      </p:sp>
    </p:spTree>
    <p:extLst>
      <p:ext uri="{BB962C8B-B14F-4D97-AF65-F5344CB8AC3E}">
        <p14:creationId xmlns:p14="http://schemas.microsoft.com/office/powerpoint/2010/main" val="27274188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64F703B1FFA6428AE2A97D2066C7C7" ma:contentTypeVersion="6" ma:contentTypeDescription="Create a new document." ma:contentTypeScope="" ma:versionID="70fe1ab855270713482174bcc20ce854">
  <xsd:schema xmlns:xsd="http://www.w3.org/2001/XMLSchema" xmlns:xs="http://www.w3.org/2001/XMLSchema" xmlns:p="http://schemas.microsoft.com/office/2006/metadata/properties" xmlns:ns2="889279b4-ccd5-4a20-a9b4-9abd8dc79fd9" xmlns:ns3="d6564f61-0f22-41e3-8c84-6488cb0fc30b" targetNamespace="http://schemas.microsoft.com/office/2006/metadata/properties" ma:root="true" ma:fieldsID="5da6788413d1c17914d7e8a61670ddc0" ns2:_="" ns3:_="">
    <xsd:import namespace="889279b4-ccd5-4a20-a9b4-9abd8dc79fd9"/>
    <xsd:import namespace="d6564f61-0f22-41e3-8c84-6488cb0fc30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9279b4-ccd5-4a20-a9b4-9abd8dc79f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564f61-0f22-41e3-8c84-6488cb0fc3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8DC0BDA-B6C5-43AE-A829-3E8B75970B8C}">
  <ds:schemaRefs>
    <ds:schemaRef ds:uri="http://schemas.microsoft.com/office/2006/metadata/properties"/>
    <ds:schemaRef ds:uri="889279b4-ccd5-4a20-a9b4-9abd8dc79fd9"/>
    <ds:schemaRef ds:uri="d6564f61-0f22-41e3-8c84-6488cb0fc30b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F9DC671C-7F9A-4D53-BF8E-273928A669F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9279b4-ccd5-4a20-a9b4-9abd8dc79fd9"/>
    <ds:schemaRef ds:uri="d6564f61-0f22-41e3-8c84-6488cb0fc3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4AC6AF9-DD3F-4374-842F-2966E8A2CB6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1978</TotalTime>
  <Words>290</Words>
  <Application>Microsoft Office PowerPoint</Application>
  <PresentationFormat>On-screen Show (4:3)</PresentationFormat>
  <Paragraphs>30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Calibri</vt:lpstr>
      <vt:lpstr>Proxima Nova</vt:lpstr>
      <vt:lpstr>Tw Cen MT</vt:lpstr>
      <vt:lpstr>Tw Cen MT Condensed</vt:lpstr>
      <vt:lpstr>Wingdings 3</vt:lpstr>
      <vt:lpstr>Integral</vt:lpstr>
      <vt:lpstr>Perimeter, area, and volume</vt:lpstr>
      <vt:lpstr>Perimeter, area, and volume</vt:lpstr>
      <vt:lpstr>Perimeter, area, and volume</vt:lpstr>
      <vt:lpstr>Perimeter, area, and volume</vt:lpstr>
      <vt:lpstr>Perimeter, area, and volume</vt:lpstr>
      <vt:lpstr>Perimeter, area, and volume</vt:lpstr>
      <vt:lpstr>Perimeter, area, and volume</vt:lpstr>
      <vt:lpstr>Perimeter, area, and volume</vt:lpstr>
      <vt:lpstr>Perimeter, area, and volume</vt:lpstr>
      <vt:lpstr>Perimeter, area, and volume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(ENGLISH) Organization Basic</dc:title>
  <dc:creator>Hannah Mueller</dc:creator>
  <cp:lastModifiedBy>Hannah Mueller</cp:lastModifiedBy>
  <cp:revision>209</cp:revision>
  <dcterms:created xsi:type="dcterms:W3CDTF">2017-03-09T16:07:22Z</dcterms:created>
  <dcterms:modified xsi:type="dcterms:W3CDTF">2018-03-01T17:13:47Z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0x010100C764F703B1FFA6428AE2A97D2066C7C7</vt:lpwstr>
  </property>
</Properties>
</file>