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337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PlujH+c6DrCAQ45l9MXNw==" hashData="s/43kx5EAyYiAEtL5O+Ju4Rxu0pqbi0NIMZnMm5qnQSK4Kdbs7GjbQJkCIE8AJPhEXOEPfy6X78f07bBUoE2c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46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Perimeter, area, and volume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Compute a measure using relationships between perimeter, area, and volume of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652" y="1453438"/>
            <a:ext cx="4704704" cy="359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Perimeter, area, and volume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4" y="1352818"/>
            <a:ext cx="3806858" cy="33208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4" y="4687058"/>
            <a:ext cx="3806858" cy="141950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45C4078-352A-4149-A691-927B911F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Compute a measure using relationships between perimeter, area, and volume of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285212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Perimeter, area, and volume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34602CA-1931-44D2-AB2F-85AAFF2B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Compute a measure using relationships between perimeter, area, and volume of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263" y="1192513"/>
            <a:ext cx="4431808" cy="37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Perimeter, area, and volume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4FD17A8-6A4A-436E-BAF3-E10C3BEF0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Compute a measure using relationships between perimeter, area, and volume of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89" y="1257146"/>
            <a:ext cx="4840984" cy="475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4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Perimeter, area, and volume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3" y="1531956"/>
            <a:ext cx="4167242" cy="1311911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A9035BD-A745-4521-A926-B623DC39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Compute a measure using relationships between perimeter, area, and volume of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93820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Perimeter, area, and volume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465" y="1540024"/>
            <a:ext cx="4060952" cy="3542532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D775A10-9FE3-46B2-BA0F-A78AEEBB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Compute a measure using relationships between perimeter, area, and volume of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165187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Perimeter, area, and volume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462" y="4915176"/>
            <a:ext cx="3770972" cy="1234745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6FB6656C-34EA-42BF-9628-C39255D9C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Compute a measure using relationships between perimeter, area, and volume of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935" y="1279539"/>
            <a:ext cx="4704704" cy="359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3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Perimeter, area, and volume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5592" y="4732186"/>
            <a:ext cx="3972681" cy="125716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E71E4E4-ACBC-4744-A05C-6A12BD78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Compute a measure using relationships between perimeter, area, and volume of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263" y="1192513"/>
            <a:ext cx="4202322" cy="357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1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Perimeter, area, and volume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52825" y="1275168"/>
            <a:ext cx="3797095" cy="1206703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472B1E0-8106-4503-886F-3ED6F191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Compute a measure using relationships between perimeter, area, and volume of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530" y="1257146"/>
            <a:ext cx="4348279" cy="427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936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Perimeter, area, and volume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3" y="1531956"/>
            <a:ext cx="4167242" cy="13119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3" y="3414123"/>
            <a:ext cx="4348123" cy="1384379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A2095913-F571-451F-AF83-A2835598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Compute a measure using relationships between perimeter, area, and volume of geometric figures.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2727418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9DC671C-7F9A-4D53-BF8E-273928A66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1978</TotalTime>
  <Words>290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Perimeter, area, and volume</vt:lpstr>
      <vt:lpstr>Perimeter, area, and volume</vt:lpstr>
      <vt:lpstr>Perimeter, area, and volume</vt:lpstr>
      <vt:lpstr>Perimeter, area, and volume</vt:lpstr>
      <vt:lpstr>Perimeter, area, and volume</vt:lpstr>
      <vt:lpstr>Perimeter, area, and volume</vt:lpstr>
      <vt:lpstr>Perimeter, area, and volume</vt:lpstr>
      <vt:lpstr>Perimeter, area, and volume</vt:lpstr>
      <vt:lpstr>Perimeter, area, and volume</vt:lpstr>
      <vt:lpstr>Perimeter, area, and volume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209</cp:revision>
  <dcterms:created xsi:type="dcterms:W3CDTF">2017-03-09T16:07:22Z</dcterms:created>
  <dcterms:modified xsi:type="dcterms:W3CDTF">2018-03-01T17:13:47Z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