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sldIdLst>
    <p:sldId id="337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wNqOz5doUzToeTGfR5fCA==" hashData="tkIFmFO0XVd0T0XYJkygyWYV/fjsV5piU+D/0VbM2YfAAI+na370FcVkEBU/a3r7HKiGQldTQxglG7lgwnlod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6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Area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 the area of composite geometric figures when planning or visualization is required.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Geometry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3" y="1412320"/>
            <a:ext cx="5228870" cy="44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Area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395" y="1297373"/>
            <a:ext cx="3904241" cy="2196688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E40B243-FAC7-4831-9471-7D2059FB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 the area of composite geometric figures when planning or visualization is required.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Geometry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67" y="1297373"/>
            <a:ext cx="4214363" cy="46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2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Area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BD56641-7712-49AD-B7D0-74383A83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 the area of composite geometric figures when planning or visualization is required.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Geometry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3" y="1498843"/>
            <a:ext cx="4619242" cy="37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Area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0295E46-7E71-47FE-8DB7-0112B2A6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 the area of composite geometric figures when planning or visualization is required.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Geometry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3" y="1165330"/>
            <a:ext cx="4492583" cy="50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4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Area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211" y="1419670"/>
            <a:ext cx="3698789" cy="454678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393259-6C5A-4866-9006-E9EA2428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 the area of composite geometric figures when planning or visualization is required.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Geometry</a:t>
            </a:r>
          </a:p>
        </p:txBody>
      </p:sp>
    </p:spTree>
    <p:extLst>
      <p:ext uri="{BB962C8B-B14F-4D97-AF65-F5344CB8AC3E}">
        <p14:creationId xmlns:p14="http://schemas.microsoft.com/office/powerpoint/2010/main" val="93820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Area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39745F5-F7D2-4107-986A-DFB4CF51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 the area of composite geometric figures when planning or visualization is required.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Geometry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12" y="1297373"/>
            <a:ext cx="4214363" cy="46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787" y="1407616"/>
            <a:ext cx="3331174" cy="4622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615" y="5563361"/>
            <a:ext cx="958014" cy="109728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C97F5AA-44DF-40ED-98B1-5CFF218D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 the area of composite geometric figures when planning or visualization is required.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Geometry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53" y="1412320"/>
            <a:ext cx="4030583" cy="34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Area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511" y="1506614"/>
            <a:ext cx="3425583" cy="3712758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A6B2F84-462B-4388-B980-AA3767D3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 the area of composite geometric figures when planning or visualization is required.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Geometry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91" y="1438458"/>
            <a:ext cx="4619242" cy="37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Area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6292" y="1192512"/>
            <a:ext cx="3688087" cy="4359352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8853C3-9A19-4EBE-8916-395CE1AE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 the area of composite geometric figures when planning or visualization is required.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Geometry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5" y="1165330"/>
            <a:ext cx="4492583" cy="50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Area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22" y="1379535"/>
            <a:ext cx="3578949" cy="439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648" y="1412487"/>
            <a:ext cx="3805484" cy="2293047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EDCF8C1-9DF3-443A-9236-181D4AC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 the area of composite geometric figures when planning or visualization is required.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Geometry</a:t>
            </a:r>
          </a:p>
        </p:txBody>
      </p:sp>
    </p:spTree>
    <p:extLst>
      <p:ext uri="{BB962C8B-B14F-4D97-AF65-F5344CB8AC3E}">
        <p14:creationId xmlns:p14="http://schemas.microsoft.com/office/powerpoint/2010/main" val="2028551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9A0F19-CC56-4E51-AA4A-CA36D3AAA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2019</TotalTime>
  <Words>220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Proxima Nova</vt:lpstr>
      <vt:lpstr>Tw Cen MT</vt:lpstr>
      <vt:lpstr>Tw Cen MT Condensed</vt:lpstr>
      <vt:lpstr>Wingdings 3</vt:lpstr>
      <vt:lpstr>Integral</vt:lpstr>
      <vt:lpstr>Area</vt:lpstr>
      <vt:lpstr>Area</vt:lpstr>
      <vt:lpstr>Area</vt:lpstr>
      <vt:lpstr>Area</vt:lpstr>
      <vt:lpstr>Area</vt:lpstr>
      <vt:lpstr>Area</vt:lpstr>
      <vt:lpstr>Area</vt:lpstr>
      <vt:lpstr>Area</vt:lpstr>
      <vt:lpstr>Area</vt:lpstr>
      <vt:lpstr>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217</cp:revision>
  <dcterms:created xsi:type="dcterms:W3CDTF">2017-03-09T16:07:22Z</dcterms:created>
  <dcterms:modified xsi:type="dcterms:W3CDTF">2018-03-01T17:14:35Z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