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+cu9ewmg2jiyhCyXT9mXUA==" hashData="YFIoIMXZCbOq9VWQR7w7TlUp4Fx5w3b2np9VxVnf1svxAgmKcDdVmoqb//5I9yJa0dnp53cEm/9B1sNy7Nxip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Semicolons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semicolons to join independent clauses. Level: Advanced. Skill Group: Punctuation.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639" y="1559634"/>
            <a:ext cx="4567946" cy="2844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Semicolons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semicolons to join independent clauses. Level: Advanced. Skill Group: Punctuation.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581" y="1544202"/>
            <a:ext cx="4547864" cy="295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Semicolons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semicolons to join independent clauses. Level: Advanced. Skill Group: Punctuation.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639" y="1519430"/>
            <a:ext cx="4567946" cy="28445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4640" y="4781735"/>
            <a:ext cx="4567946" cy="142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472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Semicolons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semicolons to join independent clauses. Level: Advanced. Skill Group: Punctuation.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6580" y="1381003"/>
            <a:ext cx="4339585" cy="2816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3132" y="4463847"/>
            <a:ext cx="4515081" cy="183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651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160A36-ECCE-4721-8292-5F9B2CD9F3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2620</TotalTime>
  <Words>76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Correctly Use Semicolons</vt:lpstr>
      <vt:lpstr>Correctly Use Semicolons</vt:lpstr>
      <vt:lpstr>Correctly Use Semicolons</vt:lpstr>
      <vt:lpstr>Correctly Use Semicolons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145</cp:revision>
  <dcterms:created xsi:type="dcterms:W3CDTF">2017-03-09T16:07:22Z</dcterms:created>
  <dcterms:modified xsi:type="dcterms:W3CDTF">2018-03-01T16:13:37Z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