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320" r:id="rId5"/>
    <p:sldId id="321" r:id="rId6"/>
    <p:sldId id="319" r:id="rId7"/>
    <p:sldId id="31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/dYxB49PpxDVDTAcF13LFQ==" hashData="gwt3jNidSHhkhk21u0OjwhvIM+zbJUo3BuQ8h8wAhUMqXv941Myt+22LSILZUFpV/5fhEHRvc1HiNI2pqg1A0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and interpret details in challenging passages. Level: Advanced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4027"/>
          <a:stretch/>
        </p:blipFill>
        <p:spPr>
          <a:xfrm>
            <a:off x="60153" y="176020"/>
            <a:ext cx="8928572" cy="388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13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and interpret details in challenging passages. Level: Advanced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7340"/>
          <a:stretch/>
        </p:blipFill>
        <p:spPr>
          <a:xfrm>
            <a:off x="60153" y="155275"/>
            <a:ext cx="8928572" cy="296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06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Interpret Details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and interpret details in challenging passages. Level: Advanced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1526427"/>
            <a:ext cx="4471332" cy="336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37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Interpret Details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and interpret details in challenging passages. Level: Advanced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4" y="1509650"/>
            <a:ext cx="3900612" cy="29388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89846" y="1575844"/>
            <a:ext cx="3674533" cy="283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71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9FCBF84-AFF0-41E4-B930-4A20A58FEF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1189</TotalTime>
  <Words>68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Interpret Details</vt:lpstr>
      <vt:lpstr>Interpret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140</cp:revision>
  <dcterms:created xsi:type="dcterms:W3CDTF">2017-03-09T16:07:22Z</dcterms:created>
  <dcterms:modified xsi:type="dcterms:W3CDTF">2018-03-01T18:11:20Z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