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sldIdLst>
    <p:sldId id="282" r:id="rId5"/>
    <p:sldId id="283" r:id="rId6"/>
    <p:sldId id="284" r:id="rId7"/>
    <p:sldId id="285" r:id="rId8"/>
    <p:sldId id="281" r:id="rId9"/>
    <p:sldId id="276" r:id="rId10"/>
    <p:sldId id="275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r+nslDDbDIDjzFqZ0/IEw==" hashData="x18jAfl1F3V+2ww5/LdCu9UFlESop9pgV6k8Ok+ScIXiD6mREUOqYiJ2wRCAIfaXK7eQp72Y38kgProqJOkXZ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experiment; Determine what would cause a specific result in an experiment;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5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experiment; Determine what would cause a specific result in an experiment; Determine the effect of new information on a model.  Level: Advanced Skill Group: Evaluation of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9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experiment; Determine what would cause a specific result in an experiment;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experiment; Determine what would cause a specific result in an experiment;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4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experiment; Determine what would cause a specific result in an experiment; Determine the effect of new information on a model.  Level: Advanced Skill Group: Evaluation of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2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experiment; Determine what would cause a specific result in an experiment;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2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experiment; Determine what would cause a specific result in an experiment;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4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experiment; Determine what would cause a specific result in an experiment;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2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experiment; Determine what would cause a specific result in an experiment; Determine the effect of new information on a model.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343" y="212945"/>
            <a:ext cx="8616997" cy="5319604"/>
            <a:chOff x="922788" y="1373005"/>
            <a:chExt cx="7447157" cy="4873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0080" y="3458211"/>
              <a:ext cx="4387442" cy="27886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788" y="1373005"/>
              <a:ext cx="7447157" cy="2085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4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0928" y="253562"/>
            <a:ext cx="5346666" cy="6038055"/>
            <a:chOff x="822122" y="1045133"/>
            <a:chExt cx="4421537" cy="511755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122" y="1045133"/>
              <a:ext cx="4345497" cy="26318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879" y="3707860"/>
              <a:ext cx="4317780" cy="17649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5008" y="5503638"/>
              <a:ext cx="3377660" cy="659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03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66" y="376252"/>
            <a:ext cx="8574946" cy="4646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84"/>
          <a:stretch/>
        </p:blipFill>
        <p:spPr>
          <a:xfrm>
            <a:off x="164541" y="2431835"/>
            <a:ext cx="8529153" cy="2426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38"/>
          <a:stretch/>
        </p:blipFill>
        <p:spPr>
          <a:xfrm>
            <a:off x="-1" y="177421"/>
            <a:ext cx="9022889" cy="19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2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19400"/>
            <a:ext cx="7947877" cy="26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113"/>
          <a:stretch/>
        </p:blipFill>
        <p:spPr>
          <a:xfrm>
            <a:off x="203200" y="150813"/>
            <a:ext cx="8009618" cy="2636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0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56" y="202869"/>
            <a:ext cx="6054823" cy="25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8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34" y="300250"/>
            <a:ext cx="4861302" cy="46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02" y="229435"/>
            <a:ext cx="6088431" cy="368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9499" y="266875"/>
            <a:ext cx="5446334" cy="5265673"/>
            <a:chOff x="878505" y="1222219"/>
            <a:chExt cx="4492782" cy="45872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506" y="1222219"/>
              <a:ext cx="4492781" cy="1925476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878505" y="3389842"/>
              <a:ext cx="3761797" cy="2419659"/>
              <a:chOff x="878505" y="3389842"/>
              <a:chExt cx="3761797" cy="241965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45760" y="5028597"/>
                <a:ext cx="3394542" cy="78090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8505" y="3389842"/>
                <a:ext cx="3634771" cy="167638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7585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3119" y="502458"/>
            <a:ext cx="8313445" cy="4287906"/>
            <a:chOff x="642553" y="1403210"/>
            <a:chExt cx="7656616" cy="38145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1403577"/>
              <a:ext cx="3975552" cy="38142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1392" y="1403210"/>
              <a:ext cx="3567777" cy="149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066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2E3130-8417-456C-AA3D-D2973C6E45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2018-03-01T19:16:52Z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