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TByVrqThjy9Vi14d6h/Zw==" hashData="b5IeE0TmwaEm0YvaedrwT1ql/eGY/ATdcsNofQIrE72fQNEbExL/4p7LE/pITvmAD9zfvJEPwTpm/LmumkWnX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colons to introduce elaboration, explanation, or illustration.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115" y="1477917"/>
            <a:ext cx="4403086" cy="259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colons to introduce elaboration, explanation, or illustration. Level: Advanced.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7" y="1560168"/>
            <a:ext cx="4629052" cy="342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colons to introduce elaboration, explanation, or illustration. Level: Advanced.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114" y="1477916"/>
            <a:ext cx="4544117" cy="26784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115" y="4836325"/>
            <a:ext cx="4496618" cy="135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7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colons to introduce elaboration, explanation, or illustration. Level: Advanced.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7" y="1560169"/>
            <a:ext cx="4464279" cy="33054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7" y="4938474"/>
            <a:ext cx="4223859" cy="13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687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129876-833C-439A-9F2B-BCC4C44B7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2626</TotalTime>
  <Words>92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Correctly Use Colons</vt:lpstr>
      <vt:lpstr>Correctly Use Colons</vt:lpstr>
      <vt:lpstr>Correctly Use Colons</vt:lpstr>
      <vt:lpstr>Correctly Use Colons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145</cp:revision>
  <dcterms:created xsi:type="dcterms:W3CDTF">2017-03-09T16:07:22Z</dcterms:created>
  <dcterms:modified xsi:type="dcterms:W3CDTF">2018-03-01T16:14:20Z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