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47" r:id="rId6"/>
    <p:sldId id="348" r:id="rId7"/>
    <p:sldId id="349" r:id="rId8"/>
    <p:sldId id="350" r:id="rId9"/>
    <p:sldId id="351" r:id="rId10"/>
    <p:sldId id="352" r:id="rId11"/>
    <p:sldId id="35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ofjvGJlDjNg42aa95icRSQ==" hashData="vm2bmjcliOnEz6hJbrpSDsMO28lIjqW2L3BFo94DbP/6MwvBXwSQYbEQzBF2WuZxWUXIeAxZuXfcQUXrzJDN+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36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6.png"/><Relationship Id="rId7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Parabolas and Circles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special characteristics of parabolas and circles, such as the center and radius of a circle.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53" y="1261125"/>
            <a:ext cx="5031280" cy="427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Parabolas and Circles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3" y="1472693"/>
            <a:ext cx="3998965" cy="174029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2F566BB0-09FB-4BE3-915B-2F72C869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special characteristics of parabolas and circles, such as the center and radius of a circle.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564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Parabolas and Circles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3971" y="1572752"/>
            <a:ext cx="3844198" cy="2068547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AD37337-AA0A-4078-8781-AEE30F267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special characteristics of parabolas and circles, such as the center and radius of a circle.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37414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Parabolas and Circles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4E8A5DA-B825-4D5C-B800-6A0D64EC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special characteristics of parabolas and circles, such as the center and radius of a circle.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24549" y="1162203"/>
            <a:ext cx="6337703" cy="5031564"/>
            <a:chOff x="624549" y="1162203"/>
            <a:chExt cx="6337703" cy="503156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24549" y="1162203"/>
              <a:ext cx="4611685" cy="5031564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7516" y="4218317"/>
              <a:ext cx="1958196" cy="197545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970681" y="2143611"/>
              <a:ext cx="1991571" cy="204446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979493" y="2100521"/>
              <a:ext cx="2096219" cy="21177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3820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Parabolas and Circles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82288" y="1393074"/>
            <a:ext cx="3762411" cy="2915866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C1C3D2A9-ABB0-4B8F-B91A-70B0C4C4D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special characteristics of parabolas and circles, such as the center and radius of a circle.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134" y="1269617"/>
            <a:ext cx="4275812" cy="363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779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Parabolas and Circles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3" y="1472693"/>
            <a:ext cx="3998965" cy="17402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639" y="3576842"/>
            <a:ext cx="3986592" cy="94051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00960" y="4517356"/>
            <a:ext cx="3579025" cy="112004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8C7F8725-A019-4C0E-B4ED-20F41538B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special characteristics of parabolas and circles, such as the center and radius of a circle.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2300478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Parabolas and Circles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594775"/>
            <a:ext cx="3656230" cy="19674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33810" y="1594775"/>
            <a:ext cx="3433748" cy="9554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84134" y="2520839"/>
            <a:ext cx="3024701" cy="2473868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DB558F70-0705-4868-9C10-844A08301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special characteristics of parabolas and circles, such as the center and radius of a circle.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138409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Parabolas and Circles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B89650E-EAC3-44CF-B435-F81131661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special characteristics of parabolas and circles, such as the center and radius of a circle.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35505" y="1284465"/>
            <a:ext cx="5120643" cy="4065328"/>
            <a:chOff x="624549" y="1162203"/>
            <a:chExt cx="6337703" cy="503156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24549" y="1162203"/>
              <a:ext cx="4611685" cy="5031564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7516" y="4218317"/>
              <a:ext cx="1958196" cy="197545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970681" y="2143611"/>
              <a:ext cx="1991571" cy="204446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979493" y="2100521"/>
              <a:ext cx="2096219" cy="2117796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4061586" y="3884696"/>
            <a:ext cx="3743164" cy="2000121"/>
            <a:chOff x="4677461" y="3753698"/>
            <a:chExt cx="3980331" cy="212684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77461" y="3753698"/>
              <a:ext cx="3980331" cy="1673126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207207" y="5409572"/>
              <a:ext cx="3334808" cy="470975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4429" y="5532549"/>
            <a:ext cx="95801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859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C55DD8-F3AC-40BA-AD2B-F0315AA751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2011</TotalTime>
  <Words>224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Parabolas and Circles</vt:lpstr>
      <vt:lpstr>Parabolas and Circles</vt:lpstr>
      <vt:lpstr>Parabolas and Circles</vt:lpstr>
      <vt:lpstr>Parabolas and Circles</vt:lpstr>
      <vt:lpstr>Parabolas and Circles</vt:lpstr>
      <vt:lpstr>Parabolas and Circles</vt:lpstr>
      <vt:lpstr>Parabolas and Circles</vt:lpstr>
      <vt:lpstr>Parabolas and Circles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215</cp:revision>
  <dcterms:created xsi:type="dcterms:W3CDTF">2017-03-09T16:07:22Z</dcterms:created>
  <dcterms:modified xsi:type="dcterms:W3CDTF">2018-03-01T17:15:23Z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