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320" r:id="rId5"/>
    <p:sldId id="321" r:id="rId6"/>
    <p:sldId id="319" r:id="rId7"/>
    <p:sldId id="31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GDzc/T347p8mzLbKXt1n0w==" hashData="zaLYSylUlfRS8y3U2xXdPdqeIYVyX9T1Y4Dj9GzTqWbM1I8SYa+Ylrm/ZiaHThV2s9nELrD6fidalBO22eSuU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Understand the dynamics between people, ideas, etc. in more complex passages. </a:t>
            </a:r>
            <a:r>
              <a:rPr lang="en-US" cap="none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Development</a:t>
            </a:r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4027"/>
          <a:stretch/>
        </p:blipFill>
        <p:spPr>
          <a:xfrm>
            <a:off x="60153" y="176020"/>
            <a:ext cx="8928572" cy="388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497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Understand the dynamics between people, ideas, etc. in more complex passages. Level: Advanced Skill Group: Development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7340"/>
          <a:stretch/>
        </p:blipFill>
        <p:spPr>
          <a:xfrm>
            <a:off x="60153" y="155275"/>
            <a:ext cx="8928572" cy="2962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463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40891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77271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Understand Relationships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6558"/>
            <a:ext cx="7315200" cy="21166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Understand the dynamics between people, ideas, etc. in more complex passages. Level: Advanced Skill Group: Development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402783" y="1553848"/>
            <a:ext cx="8061596" cy="4651525"/>
            <a:chOff x="402783" y="1553848"/>
            <a:chExt cx="8061596" cy="4651525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33468" y="3430398"/>
              <a:ext cx="4629461" cy="2774975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4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1" t="11974" r="1199" b="62992"/>
            <a:stretch/>
          </p:blipFill>
          <p:spPr>
            <a:xfrm>
              <a:off x="402783" y="1553848"/>
              <a:ext cx="8061596" cy="15887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46915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40891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77271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Understand Relationships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Understand the dynamics between people, ideas, etc. in more complex passages. Level: Advanced Skill Group: Development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623750" y="1527375"/>
            <a:ext cx="7920949" cy="3015085"/>
            <a:chOff x="623750" y="1527375"/>
            <a:chExt cx="7920949" cy="3015085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23750" y="1527375"/>
              <a:ext cx="4139628" cy="2481361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4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788196" y="1527375"/>
              <a:ext cx="3756503" cy="3015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853221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EA49D82-F557-4B77-8097-C6FC3B20DC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1198</TotalTime>
  <Words>92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PowerPoint Presentation</vt:lpstr>
      <vt:lpstr>PowerPoint Presentation</vt:lpstr>
      <vt:lpstr>Understand Relationships</vt:lpstr>
      <vt:lpstr>Understand Relationships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141</cp:revision>
  <dcterms:created xsi:type="dcterms:W3CDTF">2017-03-09T16:07:22Z</dcterms:created>
  <dcterms:modified xsi:type="dcterms:W3CDTF">2018-03-01T18:12:09Z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