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3"/>
  </p:notesMasterIdLst>
  <p:sldIdLst>
    <p:sldId id="283" r:id="rId5"/>
    <p:sldId id="284" r:id="rId6"/>
    <p:sldId id="285" r:id="rId7"/>
    <p:sldId id="282" r:id="rId8"/>
    <p:sldId id="276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2ZsM7BtlkMWaZkcfEgIVQ==" hashData="JZd0DUlwfQr8g9BFZKMMQdbfPhrps479W4h5ABZlG2pcOe/lMDTiP+A8xNGWI8yAcOtgi0U1Tc5tKpuN/9Xdc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1952" autoAdjust="0"/>
  </p:normalViewPr>
  <p:slideViewPr>
    <p:cSldViewPr snapToGrid="0">
      <p:cViewPr varScale="1">
        <p:scale>
          <a:sx n="111" d="100"/>
          <a:sy n="111" d="100"/>
        </p:scale>
        <p:origin x="15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tools and methods in an experiment; Understand experimental design; Identify a control in an experiment.  Level: Advanced Skill Group: Scientific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tools and methods in an experiment; Understand experimental design; Identify a control in an experiment.  Level: Advanced Skill Group: Scientific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3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tools and methods in an experiment; Understand experimental design; Identify a control in an experiment.  Level: Advanced Skill Group: Scientific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tools and methods in an experiment; Understand experimental design; Identify a control in an experiment.  Level: Advanced Skill Group: Scientific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4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tools and methods in an experiment; Understand experimental design; Identify a control in an experiment.  Level: Advanced Skill Group: Scientific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11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tools and methods in an experiment; Understand experimental design; Identify a control in an experiment.  Level: Advanced Skill Group: Scientific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tools and methods in an experiment; Understand experimental design; Identify a control in an experiment.  Level: Advanced Skill Group: Scientific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64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tools and methods in an experiment; Understand experimental design; Identify a control in an experiment.  Level: Advanced Skill Group: Scientific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0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32" y="109757"/>
            <a:ext cx="8552697" cy="3407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9109" y="3671454"/>
            <a:ext cx="4526900" cy="31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6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798" y="181187"/>
            <a:ext cx="8542764" cy="365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9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326" y="136332"/>
            <a:ext cx="8318239" cy="5254533"/>
            <a:chOff x="760589" y="1200858"/>
            <a:chExt cx="7646643" cy="48598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89" y="3693687"/>
              <a:ext cx="7306969" cy="23670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017" y="1200858"/>
              <a:ext cx="7627215" cy="239368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230" y="182832"/>
            <a:ext cx="5223046" cy="31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5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922" y="122382"/>
            <a:ext cx="5698684" cy="3693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922" y="3807981"/>
            <a:ext cx="6258242" cy="272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59627" y="311341"/>
            <a:ext cx="5172683" cy="5475310"/>
            <a:chOff x="859627" y="1212093"/>
            <a:chExt cx="4651939" cy="49501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9627" y="1212093"/>
              <a:ext cx="4651939" cy="280309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9627" y="4015185"/>
              <a:ext cx="4651939" cy="2147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679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0846" y="188674"/>
            <a:ext cx="5082032" cy="5720807"/>
            <a:chOff x="884795" y="1184961"/>
            <a:chExt cx="4324768" cy="50635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795" y="1184961"/>
              <a:ext cx="4324768" cy="28033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795" y="4057106"/>
              <a:ext cx="3636871" cy="2191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460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82356" y="202382"/>
            <a:ext cx="5791147" cy="5330167"/>
            <a:chOff x="825638" y="1378217"/>
            <a:chExt cx="4933404" cy="44966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5638" y="1378217"/>
              <a:ext cx="4933404" cy="214495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5638" y="4000833"/>
              <a:ext cx="4690123" cy="1874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1955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02DB89-5B46-47D4-B2C8-2EC1BB2BDB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1381</TotalTime>
  <Words>216</Words>
  <Application>Microsoft Office PowerPoint</Application>
  <PresentationFormat>On-screen Show (4:3)</PresentationFormat>
  <Paragraphs>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163</cp:revision>
  <dcterms:created xsi:type="dcterms:W3CDTF">2017-03-09T16:07:22Z</dcterms:created>
  <dcterms:modified xsi:type="dcterms:W3CDTF">2018-03-01T19:18:35Z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