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7" r:id="rId5"/>
    <p:sldId id="319" r:id="rId6"/>
    <p:sldId id="320" r:id="rId7"/>
    <p:sldId id="31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789xXx2gUgeXDv7wF/Cw==" hashData="wnSVvOf8gGCUbfMo0TDz3Qn8lnpWH0S8vr1v1umwyNCsxkT0NltrBMVCsM8WLl+2AmbV+dnlI3tgGl42ZXK7K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Infer the main idea or purpose of more complex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411"/>
          <a:stretch/>
        </p:blipFill>
        <p:spPr>
          <a:xfrm>
            <a:off x="60153" y="138550"/>
            <a:ext cx="8937198" cy="43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6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Infer the main idea or purpose of more complex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8" y="2698150"/>
            <a:ext cx="9075627" cy="1701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20" b="-506"/>
          <a:stretch/>
        </p:blipFill>
        <p:spPr>
          <a:xfrm>
            <a:off x="91247" y="105676"/>
            <a:ext cx="8937198" cy="24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Infer the main idea or purpose of more complex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87" y="1490808"/>
            <a:ext cx="5087904" cy="30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Infer the main idea or purpose of more complex passages Level: Advanced Skill Group: Main Idea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595" y="214354"/>
            <a:ext cx="3841530" cy="23390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89993" y="229819"/>
            <a:ext cx="3827127" cy="5610266"/>
            <a:chOff x="4438565" y="229819"/>
            <a:chExt cx="3827127" cy="5610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01040" y="4755335"/>
              <a:ext cx="3464652" cy="10847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64"/>
            <a:stretch/>
          </p:blipFill>
          <p:spPr>
            <a:xfrm>
              <a:off x="4438565" y="229819"/>
              <a:ext cx="3752451" cy="453363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49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C84387-A514-4243-97C3-81BFFE86B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1208</TotalTime>
  <Words>74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Main Idea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144</cp:revision>
  <dcterms:created xsi:type="dcterms:W3CDTF">2017-03-09T16:07:22Z</dcterms:created>
  <dcterms:modified xsi:type="dcterms:W3CDTF">2018-03-01T18:13:14Z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