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YBnJnUoeqyB9C/+URoSQg==" hashData="fK+5Fz8U2qIwobCq3LBmpxQOMiNP4i5StV17itmOXhPANj73IDrWgnbPRy/IKjPFil2Z5mRY5pn6e2Fb2Im6P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Using 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6500"/>
            <a:ext cx="7315200" cy="3433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964" y="1522601"/>
            <a:ext cx="4439935" cy="286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Using 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947" y="1467359"/>
            <a:ext cx="4614064" cy="293055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6500"/>
            <a:ext cx="7315200" cy="3433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Using 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964" y="1522601"/>
            <a:ext cx="4439935" cy="28694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0964" y="4720477"/>
            <a:ext cx="4086094" cy="1374759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6500"/>
            <a:ext cx="7315200" cy="3433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4882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Using conjunctive adverbs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947" y="1415404"/>
            <a:ext cx="4446441" cy="28240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3766" y="4526582"/>
            <a:ext cx="4436465" cy="1602599"/>
          </a:xfrm>
          <a:prstGeom prst="rect">
            <a:avLst/>
          </a:prstGeom>
        </p:spPr>
      </p:pic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6500"/>
            <a:ext cx="7315200" cy="34332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conjunctive adverbs or phrases and other transitions to signal the appropriate logical connection between ideas.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Advanced. Skill Group: Organization and Coherence.</a:t>
            </a:r>
          </a:p>
        </p:txBody>
      </p:sp>
    </p:spTree>
    <p:extLst>
      <p:ext uri="{BB962C8B-B14F-4D97-AF65-F5344CB8AC3E}">
        <p14:creationId xmlns:p14="http://schemas.microsoft.com/office/powerpoint/2010/main" val="1092990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C6D944-2CE4-49A4-9148-4B6DFBF51F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2632</TotalTime>
  <Words>128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Using Conjunctive adverbs</vt:lpstr>
      <vt:lpstr>Using conjunctive adverbs</vt:lpstr>
      <vt:lpstr>Using conjunctive adverbs</vt:lpstr>
      <vt:lpstr>Using conjunctive adverbs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146</cp:revision>
  <dcterms:created xsi:type="dcterms:W3CDTF">2017-03-09T16:07:22Z</dcterms:created>
  <dcterms:modified xsi:type="dcterms:W3CDTF">2018-03-01T16:15:03Z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