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9"/>
  </p:notesMasterIdLst>
  <p:sldIdLst>
    <p:sldId id="281" r:id="rId5"/>
    <p:sldId id="283" r:id="rId6"/>
    <p:sldId id="284" r:id="rId7"/>
    <p:sldId id="28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vkmiwHdyBguyK15dsbXGxg==" hashData="VeyvSxsxM60lnV8WrZ4M4NplxcBE24obq8SrnYnLGAiCW4BUjVpaV7ImC00MMHCT2DfH2Co0EGgp3C2sqK7xG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354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Correct awkward, wordy sentences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 vague, wordy, and clumsy phrasings of seemingly sophisticated sentences. Level: Advanced. Skill Group: Word Choice.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6860" y="1592245"/>
            <a:ext cx="3963922" cy="3108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902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Correct awkward, wordy sentences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 vague, wordy, and clumsy phrasings of seemingly sophisticated sentences. Level: Advanced. Skill Group: Word Choice.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2788" y="1625031"/>
            <a:ext cx="4277843" cy="2779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473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Correct awkward, wordy sentences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 vague, wordy, and clumsy phrasings of seemingly sophisticated sentences. Level: Advanced. Skill Group: Word Choice.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8412" y="1541851"/>
            <a:ext cx="3963922" cy="310807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49283" y="1504330"/>
            <a:ext cx="4095416" cy="2891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959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Correct awkward, wordy sentences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 vague, wordy, and clumsy phrasings of seemingly sophisticated sentences. Level: Advanced. Skill Group: Word Choice.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2788" y="1317946"/>
            <a:ext cx="4305035" cy="27968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2790" y="4260273"/>
            <a:ext cx="4277152" cy="1987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107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5AC3913-7266-4D07-B9CF-93D0BF07AC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DC0BDA-B6C5-43AE-A829-3E8B75970B8C}">
  <ds:schemaRefs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2638</TotalTime>
  <Words>112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Proxima Nova</vt:lpstr>
      <vt:lpstr>Tw Cen MT</vt:lpstr>
      <vt:lpstr>Tw Cen MT Condensed</vt:lpstr>
      <vt:lpstr>Wingdings 3</vt:lpstr>
      <vt:lpstr>Integral</vt:lpstr>
      <vt:lpstr>Correct awkward, wordy sentences</vt:lpstr>
      <vt:lpstr>Correct awkward, wordy sentences</vt:lpstr>
      <vt:lpstr>Correct awkward, wordy sentences</vt:lpstr>
      <vt:lpstr>Correct awkward, wordy sentences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149</cp:revision>
  <dcterms:created xsi:type="dcterms:W3CDTF">2017-03-09T16:07:22Z</dcterms:created>
  <dcterms:modified xsi:type="dcterms:W3CDTF">2018-03-01T16:16:51Z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