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48" r:id="rId5"/>
    <p:sldId id="349" r:id="rId6"/>
    <p:sldId id="351" r:id="rId7"/>
    <p:sldId id="353" r:id="rId8"/>
    <p:sldId id="354" r:id="rId9"/>
    <p:sldId id="355" r:id="rId10"/>
    <p:sldId id="357" r:id="rId11"/>
    <p:sldId id="3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a2GGIiV+ysg9aP+rQlmng==" hashData="ESnw6s0fUJ1ZHwfd4iQi2veUoyWvl8aEHl4ciw2G5t+AdHBYM+0qF5n+695uuOUv+Hi9txwrOr6GkbUcCEdv/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017" y="1560932"/>
            <a:ext cx="4185729" cy="192162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 txBox="1">
            <a:spLocks/>
          </p:cNvSpPr>
          <p:nvPr/>
        </p:nvSpPr>
        <p:spPr>
          <a:xfrm>
            <a:off x="568412" y="268882"/>
            <a:ext cx="7895967" cy="79216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1599" y="1336429"/>
            <a:ext cx="3007690" cy="447466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C8D3A76-57EA-42A6-8959-0F44A4DD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 txBox="1">
            <a:spLocks/>
          </p:cNvSpPr>
          <p:nvPr/>
        </p:nvSpPr>
        <p:spPr>
          <a:xfrm>
            <a:off x="568412" y="268882"/>
            <a:ext cx="7895967" cy="79216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9F39E84-EC88-4560-A0D6-7A86306A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693" y="1359935"/>
            <a:ext cx="4647408" cy="40482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 txBox="1">
            <a:spLocks/>
          </p:cNvSpPr>
          <p:nvPr/>
        </p:nvSpPr>
        <p:spPr>
          <a:xfrm>
            <a:off x="568412" y="268882"/>
            <a:ext cx="7895967" cy="79216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78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B162284-73E4-4E8A-A436-5CE6FB74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54015" y="1359935"/>
            <a:ext cx="4950395" cy="4084767"/>
            <a:chOff x="854015" y="1660425"/>
            <a:chExt cx="4950395" cy="408476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54015" y="1660425"/>
              <a:ext cx="3466650" cy="408476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320665" y="2556831"/>
              <a:ext cx="1483745" cy="1604513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660078" y="4192437"/>
              <a:ext cx="1661054" cy="155275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558934" y="2622429"/>
              <a:ext cx="1762664" cy="1473319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 txBox="1">
            <a:spLocks/>
          </p:cNvSpPr>
          <p:nvPr/>
        </p:nvSpPr>
        <p:spPr>
          <a:xfrm>
            <a:off x="568412" y="268882"/>
            <a:ext cx="7895967" cy="79216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7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543574"/>
            <a:ext cx="4150981" cy="190567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1849" y="3967848"/>
            <a:ext cx="4029931" cy="139023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96E1326-0B65-4562-B996-A4DDD6BF4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 txBox="1">
            <a:spLocks/>
          </p:cNvSpPr>
          <p:nvPr/>
        </p:nvSpPr>
        <p:spPr>
          <a:xfrm>
            <a:off x="568412" y="268882"/>
            <a:ext cx="7895967" cy="79216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7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38" y="1317466"/>
            <a:ext cx="2971633" cy="44210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34349" y="1439372"/>
            <a:ext cx="3777860" cy="116106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AF7D119-AA0E-439F-8CD3-3F7AB4D0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 txBox="1">
            <a:spLocks/>
          </p:cNvSpPr>
          <p:nvPr/>
        </p:nvSpPr>
        <p:spPr>
          <a:xfrm>
            <a:off x="568412" y="268882"/>
            <a:ext cx="7895967" cy="79216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4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02028" y="1359935"/>
            <a:ext cx="4139544" cy="843241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EEC2006-E7D3-425F-9EF2-37A44F24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488" y="1355651"/>
            <a:ext cx="4452732" cy="387863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 txBox="1">
            <a:spLocks/>
          </p:cNvSpPr>
          <p:nvPr/>
        </p:nvSpPr>
        <p:spPr>
          <a:xfrm>
            <a:off x="568412" y="268882"/>
            <a:ext cx="7895967" cy="792167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6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6395" y="3935254"/>
            <a:ext cx="3927134" cy="120631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9843567-DC86-4AAF-95DF-C3F6B970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65909"/>
            <a:ext cx="7315200" cy="46392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characteristics of graphs based on a set of conditions or an equation. Comprehend, analyze, and apply information in coordinate graphs. Solve problems involving multiple concepts.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Geometry/Algebra/Functions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DA314A-5E85-403C-952F-E06985A8D4BA}"/>
              </a:ext>
            </a:extLst>
          </p:cNvPr>
          <p:cNvSpPr/>
          <p:nvPr/>
        </p:nvSpPr>
        <p:spPr>
          <a:xfrm>
            <a:off x="642553" y="315250"/>
            <a:ext cx="7902146" cy="825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10C26-D1E6-4673-9F64-3C0C64ACF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92167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Properties of Graphs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2553" y="1403818"/>
            <a:ext cx="4950395" cy="4084767"/>
            <a:chOff x="854015" y="1660425"/>
            <a:chExt cx="4950395" cy="40847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54015" y="1660425"/>
              <a:ext cx="3466650" cy="408476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320665" y="2556831"/>
              <a:ext cx="1483745" cy="1604513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660078" y="4192437"/>
              <a:ext cx="1661054" cy="1552755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7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558934" y="2622429"/>
              <a:ext cx="1762664" cy="14733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1684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39A174-21FC-42AC-9CF1-6EB21B842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2057</TotalTime>
  <Words>360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Properties of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225</cp:revision>
  <dcterms:created xsi:type="dcterms:W3CDTF">2017-03-09T16:07:22Z</dcterms:created>
  <dcterms:modified xsi:type="dcterms:W3CDTF">2018-03-01T17:17:19Z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