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48" r:id="rId5"/>
    <p:sldId id="349" r:id="rId6"/>
    <p:sldId id="351" r:id="rId7"/>
    <p:sldId id="350" r:id="rId8"/>
    <p:sldId id="352" r:id="rId9"/>
    <p:sldId id="353" r:id="rId10"/>
    <p:sldId id="354" r:id="rId11"/>
    <p:sldId id="35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eSYYcxD/AgFLamA9r78jCg==" hashData="4rJoHZSSRA5voct6SoL4O9jyY8oUF/0uqMgZ5GXnPi+Zpy2xij/xMb9nv5J9J1Dm21L5903Geaycny/oS7+so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12" y="1210128"/>
            <a:ext cx="4638186" cy="425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BC97AC3-19AF-40FC-A1E0-2E4600025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12" y="1537779"/>
            <a:ext cx="4409302" cy="303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48D0541-1A21-488A-A5CB-F68072B8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128751"/>
            <a:ext cx="3610726" cy="507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78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CC4B35E-3EEB-4A0A-BBB2-1427B944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12" y="1143128"/>
            <a:ext cx="4163476" cy="51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7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96626" y="1295746"/>
            <a:ext cx="4071193" cy="246636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4E3738F-4216-4822-8647-A2FAB1DB6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245" y="1231112"/>
            <a:ext cx="4684381" cy="430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5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27181" y="1412632"/>
            <a:ext cx="3837197" cy="390279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12B6980-5641-40FC-B59E-B1BE7184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879" y="1347998"/>
            <a:ext cx="4409302" cy="303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4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53279" y="1165330"/>
            <a:ext cx="3457989" cy="4805291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44F52DE-5400-429B-9156-DFE41317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128751"/>
            <a:ext cx="3610726" cy="50764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248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Graphing Geometric Figures and Transformations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67539" y="1210128"/>
            <a:ext cx="3786621" cy="92278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DF5A2E4-9682-4DEE-9E68-A1DC3BF6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1743"/>
            <a:ext cx="7315200" cy="33808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Algebra/Functions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2" y="1143128"/>
            <a:ext cx="4163476" cy="51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30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B1BE646-6571-4BAC-90AD-CA930DC7AC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2062</TotalTime>
  <Words>248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Graphing Geometric Figures and Transformations</vt:lpstr>
      <vt:lpstr>Graphing Geometric Figures and Transformations</vt:lpstr>
      <vt:lpstr>Graphing Geometric Figures and Transformations</vt:lpstr>
      <vt:lpstr>Graphing Geometric Figures and Transformations</vt:lpstr>
      <vt:lpstr>Graphing Geometric Figures and Transformations</vt:lpstr>
      <vt:lpstr>Graphing Geometric Figures and Transformations</vt:lpstr>
      <vt:lpstr>Graphing Geometric Figures and Transformations</vt:lpstr>
      <vt:lpstr>Graphing Geometric Figures and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228</cp:revision>
  <dcterms:created xsi:type="dcterms:W3CDTF">2017-03-09T16:07:22Z</dcterms:created>
  <dcterms:modified xsi:type="dcterms:W3CDTF">2018-03-01T17:18:10Z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