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8z6Ri2K9JbCfbYegl/9vZg==" hashData="+avKE3OoQuJYFkgWE4czOrjZbmrZNQpRKyfY99DV+llHw0kI11gC8RZ6nDbz0gE8NZv5PbNc0/JLOKs98l3TS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proper sentence structure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Manage lengthy, complex sentences by ensuring  structural integrity and logical flow.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Advanced. Skill Group: Sentence Structure and Formation.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7408" y="1592245"/>
            <a:ext cx="4700337" cy="277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proper sentence structure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507" y="1541910"/>
            <a:ext cx="4516157" cy="324598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Manage lengthy, complex sentences by ensuring  structural integrity and logical flow.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proper sentence structure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389" y="1279551"/>
            <a:ext cx="4154708" cy="24558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389" y="3884634"/>
            <a:ext cx="3826090" cy="2431691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Manage lengthy, complex sentences by ensuring  structural integrity and logical flow.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615457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proper sentence structure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375" y="1165330"/>
            <a:ext cx="4062311" cy="29197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0416" y="4205681"/>
            <a:ext cx="3961357" cy="2059206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23162"/>
            <a:ext cx="7315200" cy="306667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Manage lengthy, complex sentences by ensuring  structural integrity and logical flow.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3663006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0E37FF-C68E-42FE-915D-225AF54846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2648</TotalTime>
  <Words>116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Use proper sentence structure</vt:lpstr>
      <vt:lpstr>Use proper sentence structure</vt:lpstr>
      <vt:lpstr>Use proper sentence structure</vt:lpstr>
      <vt:lpstr>Use proper sentence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149</cp:revision>
  <dcterms:created xsi:type="dcterms:W3CDTF">2017-03-09T16:07:22Z</dcterms:created>
  <dcterms:modified xsi:type="dcterms:W3CDTF">2018-03-01T16:17:45Z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