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5"/>
  </p:notesMasterIdLst>
  <p:sldIdLst>
    <p:sldId id="353" r:id="rId5"/>
    <p:sldId id="354" r:id="rId6"/>
    <p:sldId id="355" r:id="rId7"/>
    <p:sldId id="356" r:id="rId8"/>
    <p:sldId id="357" r:id="rId9"/>
    <p:sldId id="352" r:id="rId10"/>
    <p:sldId id="350" r:id="rId11"/>
    <p:sldId id="348" r:id="rId12"/>
    <p:sldId id="349" r:id="rId13"/>
    <p:sldId id="35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5VOzVtFEW+fLPCcz8DdRIg==" hashData="QfxLQ+84JeYhaVVqM6+c2DUGG9bUZfuPWks1ZV7GQRRQrWeYIlqJaa6rRP9Z10N+jpKFmiC9yCC5pHGhNaxX3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46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Sine, cosine, and tangent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150634"/>
            <a:ext cx="7315200" cy="47919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Express basic trigonometric relationships for an angle in a right triangle. (Intermediate) </a:t>
            </a:r>
            <a:b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basic trigonometric ratios. (Advanced)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Group: Geometry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554" y="1269979"/>
            <a:ext cx="4567802" cy="4026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350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Sine, cosine, and tangent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2" y="1484851"/>
            <a:ext cx="4003892" cy="158442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2" y="4166169"/>
            <a:ext cx="4295792" cy="1748070"/>
          </a:xfrm>
          <a:prstGeom prst="rect">
            <a:avLst/>
          </a:prstGeom>
        </p:spPr>
      </p:pic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150634"/>
            <a:ext cx="7315200" cy="47919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Express basic trigonometric relationships for an angle in a right triangle. (Intermediate) </a:t>
            </a:r>
            <a:b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basic trigonometric ratios. (Advanced)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2300478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Sine, cosine, and tangent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1940008A-BAEB-473B-BF21-81827A7CC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142008"/>
            <a:ext cx="7315200" cy="487821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Express basic trigonometric relationships for an angle in a right triangle. (Intermediate) </a:t>
            </a:r>
            <a:b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basic trigonometric ratios. (Advanced)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Group: Geometry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553" y="1424497"/>
            <a:ext cx="4136161" cy="3389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67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Sine, cosine, and tangent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4313" y="1291540"/>
            <a:ext cx="4301941" cy="2130484"/>
          </a:xfrm>
          <a:prstGeom prst="rect">
            <a:avLst/>
          </a:prstGeom>
        </p:spPr>
      </p:pic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150634"/>
            <a:ext cx="7315200" cy="47919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Express basic trigonometric relationships for an angle in a right triangle. (Intermediate) </a:t>
            </a:r>
            <a:b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basic trigonometric ratios. (Advanced)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3725140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Sine, cosine, and tangent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0623" y="1438721"/>
            <a:ext cx="4649333" cy="1513738"/>
          </a:xfrm>
          <a:prstGeom prst="rect">
            <a:avLst/>
          </a:prstGeom>
        </p:spPr>
      </p:pic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150634"/>
            <a:ext cx="7315200" cy="47919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Express basic trigonometric relationships for an angle in a right triangle. (Intermediate) </a:t>
            </a:r>
            <a:b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basic trigonometric ratios. (Advanced)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2980588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Sine, cosine, and tangent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2" y="1484851"/>
            <a:ext cx="3773464" cy="1493241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150634"/>
            <a:ext cx="7315200" cy="47919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Express basic trigonometric relationships for an angle in a right triangle. (Intermediate) </a:t>
            </a:r>
            <a:b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basic trigonometric ratios. (Advanced)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3105388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Sine, cosine, and tangent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46519" y="1415871"/>
            <a:ext cx="3417860" cy="941445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150634"/>
            <a:ext cx="7315200" cy="47919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Express basic trigonometric relationships for an angle in a right triangle. (Intermediate) </a:t>
            </a:r>
            <a:b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basic trigonometric ratios. (Advanced)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Group: Geometry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750" y="1415871"/>
            <a:ext cx="4567802" cy="4026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451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Sine, cosine, and tangent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94675" y="1523236"/>
            <a:ext cx="3925465" cy="989901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150634"/>
            <a:ext cx="7315200" cy="47919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Express basic trigonometric relationships for an angle in a right triangle. (Intermediate) </a:t>
            </a:r>
            <a:b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basic trigonometric ratios. (Advanced)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Group: Geometry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411" y="1415871"/>
            <a:ext cx="4136161" cy="3389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779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Sine, cosine, and tangent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0757" y="1274762"/>
            <a:ext cx="4301941" cy="213048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061" y="4189542"/>
            <a:ext cx="4245776" cy="860629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150634"/>
            <a:ext cx="7315200" cy="47919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Express basic trigonometric relationships for an angle in a right triangle. (Intermediate) </a:t>
            </a:r>
            <a:b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basic trigonometric ratios. (Advanced)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3374140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Sine, cosine, and tangent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0623" y="1512645"/>
            <a:ext cx="4649333" cy="151373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0623" y="4019794"/>
            <a:ext cx="4309152" cy="1913114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150634"/>
            <a:ext cx="7315200" cy="47919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Express basic trigonometric relationships for an angle in a right triangle. (Intermediate) </a:t>
            </a:r>
            <a:b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basic trigonometric ratios. (Advanced)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9382097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F5BCCCF-8444-49F8-9202-4018446D6F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2078</TotalTime>
  <Words>210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Proxima Nova</vt:lpstr>
      <vt:lpstr>Tw Cen MT</vt:lpstr>
      <vt:lpstr>Tw Cen MT Condensed</vt:lpstr>
      <vt:lpstr>Wingdings 3</vt:lpstr>
      <vt:lpstr>Integral</vt:lpstr>
      <vt:lpstr>Sine, cosine, and tangent</vt:lpstr>
      <vt:lpstr>Sine, cosine, and tangent</vt:lpstr>
      <vt:lpstr>Sine, cosine, and tangent</vt:lpstr>
      <vt:lpstr>Sine, cosine, and tangent</vt:lpstr>
      <vt:lpstr>Sine, cosine, and tangent</vt:lpstr>
      <vt:lpstr>Sine, cosine, and tangent</vt:lpstr>
      <vt:lpstr>Sine, cosine, and tangent</vt:lpstr>
      <vt:lpstr>Sine, cosine, and tangent</vt:lpstr>
      <vt:lpstr>Sine, cosine, and tangent</vt:lpstr>
      <vt:lpstr>Sine, cosine, and tangent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232</cp:revision>
  <dcterms:created xsi:type="dcterms:W3CDTF">2017-03-09T16:07:22Z</dcterms:created>
  <dcterms:modified xsi:type="dcterms:W3CDTF">2018-03-01T17:19:02Z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