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53" r:id="rId5"/>
    <p:sldId id="354" r:id="rId6"/>
    <p:sldId id="355" r:id="rId7"/>
    <p:sldId id="356" r:id="rId8"/>
    <p:sldId id="357" r:id="rId9"/>
    <p:sldId id="352" r:id="rId10"/>
    <p:sldId id="350" r:id="rId11"/>
    <p:sldId id="348" r:id="rId12"/>
    <p:sldId id="349" r:id="rId13"/>
    <p:sldId id="35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5VOzVtFEW+fLPCcz8DdRIg==" hashData="QfxLQ+84JeYhaVVqM6+c2DUGG9bUZfuPWks1ZV7GQRRQrWeYIlqJaa6rRP9Z10N+jpKFmiC9yCC5pHGhNaxX3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46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50634"/>
            <a:ext cx="7315200" cy="47919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4" y="1269979"/>
            <a:ext cx="4567802" cy="402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5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484851"/>
            <a:ext cx="4003892" cy="15844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4166169"/>
            <a:ext cx="4295792" cy="1748070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50634"/>
            <a:ext cx="7315200" cy="47919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30047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940008A-BAEB-473B-BF21-81827A7C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42008"/>
            <a:ext cx="7315200" cy="4878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3" y="1424497"/>
            <a:ext cx="4136161" cy="338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67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313" y="1291540"/>
            <a:ext cx="4301941" cy="2130484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50634"/>
            <a:ext cx="7315200" cy="47919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72514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623" y="1438721"/>
            <a:ext cx="4649333" cy="1513738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50634"/>
            <a:ext cx="7315200" cy="47919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98058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484851"/>
            <a:ext cx="3773464" cy="1493241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50634"/>
            <a:ext cx="7315200" cy="47919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10538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46519" y="1415871"/>
            <a:ext cx="3417860" cy="941445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50634"/>
            <a:ext cx="7315200" cy="47919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750" y="1415871"/>
            <a:ext cx="4567802" cy="402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5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94675" y="1523236"/>
            <a:ext cx="3925465" cy="989901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50634"/>
            <a:ext cx="7315200" cy="47919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1" y="1415871"/>
            <a:ext cx="4136161" cy="338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7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757" y="1274762"/>
            <a:ext cx="4301941" cy="21304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061" y="4189542"/>
            <a:ext cx="4245776" cy="860629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50634"/>
            <a:ext cx="7315200" cy="47919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Sine, cosine, and tangent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623" y="1512645"/>
            <a:ext cx="4649333" cy="15137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623" y="4019794"/>
            <a:ext cx="4309152" cy="1913114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50634"/>
            <a:ext cx="7315200" cy="47919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Express basic trigonometric relationships for an angle in a right triangle. (Intermediate) </a:t>
            </a:r>
            <a:b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basic trigonometric ratios. (Advanced)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Intermediate;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5BCCCF-8444-49F8-9202-4018446D6F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2078</TotalTime>
  <Words>210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Sine, cosine, and tangent</vt:lpstr>
      <vt:lpstr>Sine, cosine, and tangent</vt:lpstr>
      <vt:lpstr>Sine, cosine, and tangent</vt:lpstr>
      <vt:lpstr>Sine, cosine, and tangent</vt:lpstr>
      <vt:lpstr>Sine, cosine, and tangent</vt:lpstr>
      <vt:lpstr>Sine, cosine, and tangent</vt:lpstr>
      <vt:lpstr>Sine, cosine, and tangent</vt:lpstr>
      <vt:lpstr>Sine, cosine, and tangent</vt:lpstr>
      <vt:lpstr>Sine, cosine, and tangent</vt:lpstr>
      <vt:lpstr>Sine, cosine, and tangent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232</cp:revision>
  <dcterms:created xsi:type="dcterms:W3CDTF">2017-03-09T16:07:22Z</dcterms:created>
  <dcterms:modified xsi:type="dcterms:W3CDTF">2018-03-01T17:19:02Z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