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81" r:id="rId5"/>
    <p:sldId id="283" r:id="rId6"/>
    <p:sldId id="284" r:id="rId7"/>
    <p:sldId id="28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3fB1rWaERC5q4P3kB7yXog==" hashData="mNwByUi8WFbI7FKyUPS3e2rQth87Vvt9hhajKyrY0FZlqibSpNAHIU7IvhvjXaav6pr8k6CB9IiU260JytZag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5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Subject-verb agreement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subject-verb agreement in complex sentences. Level: Advanced. Skill Group: Conventions of Usage.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661" y="1536170"/>
            <a:ext cx="4615425" cy="2446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902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Subject-verb agreement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subject-verb agreement in complex sentences. Level: Advanced. Skill Group: Conventions of Usage.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1" y="1542294"/>
            <a:ext cx="4370665" cy="3116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73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Subject-verb agreement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subject-verb agreement in complex sentences. Level: Advanced. Skill Group: Conventions of Usage.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3050" y="1531308"/>
            <a:ext cx="4457486" cy="236323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3049" y="4240646"/>
            <a:ext cx="4457487" cy="1782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500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Subject-verb agreement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subject-verb agreement in complex sentences. Level: Advanced. Skill Group: Conventions of Usage.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3742" y="1293327"/>
            <a:ext cx="4423269" cy="315398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3743" y="4686409"/>
            <a:ext cx="4279950" cy="154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3817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C377D77-246F-4092-BB07-64A609F869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2652</TotalTime>
  <Words>80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Subject-verb agreement</vt:lpstr>
      <vt:lpstr>Subject-verb agreement</vt:lpstr>
      <vt:lpstr>Subject-verb agreement</vt:lpstr>
      <vt:lpstr>Subject-verb agreement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151</cp:revision>
  <dcterms:created xsi:type="dcterms:W3CDTF">2017-03-09T16:07:22Z</dcterms:created>
  <dcterms:modified xsi:type="dcterms:W3CDTF">2018-03-01T16:18:27Z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