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21" r:id="rId5"/>
    <p:sldId id="322" r:id="rId6"/>
    <p:sldId id="320" r:id="rId7"/>
    <p:sldId id="31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N82B/P3hUjnTOIBoMzqSQ==" hashData="BRCdfLX0+03G5pDHV8pg61EpJWJKPIBvslFQiD3TxA9hRops2GMiLC2B5mWiGSs2wjxQ/XYBuRiqK2wjFVY1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411"/>
          <a:stretch/>
        </p:blipFill>
        <p:spPr>
          <a:xfrm>
            <a:off x="60153" y="138550"/>
            <a:ext cx="8937198" cy="4338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6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20613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" y="2698150"/>
            <a:ext cx="9075627" cy="1701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0" b="-506"/>
          <a:stretch/>
        </p:blipFill>
        <p:spPr>
          <a:xfrm>
            <a:off x="91247" y="105676"/>
            <a:ext cx="8937198" cy="2475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6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634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379" y="1928131"/>
            <a:ext cx="4513278" cy="374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84" y="125772"/>
            <a:ext cx="9075627" cy="17013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6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316571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Use Details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6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2553" y="1548204"/>
            <a:ext cx="7534745" cy="3661359"/>
            <a:chOff x="642553" y="1548204"/>
            <a:chExt cx="7534745" cy="36613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548204"/>
              <a:ext cx="3967266" cy="32881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9819" y="1548204"/>
              <a:ext cx="3567479" cy="3661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800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DEF00-A050-4A1C-B8DD-B663DFA5D0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1223</TotalTime>
  <Words>90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Use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147</cp:revision>
  <dcterms:created xsi:type="dcterms:W3CDTF">2017-03-09T16:07:22Z</dcterms:created>
  <dcterms:modified xsi:type="dcterms:W3CDTF">2018-03-01T18:15:51Z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