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8"/>
  </p:notesMasterIdLst>
  <p:sldIdLst>
    <p:sldId id="280" r:id="rId5"/>
    <p:sldId id="284" r:id="rId6"/>
    <p:sldId id="28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RqyhnzY0Ku+AcZjbSxGpw==" hashData="sFXDpgHlHWuWoyAQdorOjuCa/+Ov10JPqbXKDseHBSjmz9VYpIehOfBkX+Pj2PW4fvkz1YmYbhNtVNiXEhNkR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conclusions about people and ideas Level: Basic Skill Group: Generalizations and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328" y="357287"/>
            <a:ext cx="7348442" cy="58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2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32502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68882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  <a:endParaRPr lang="en-US" sz="3200" dirty="0">
              <a:solidFill>
                <a:schemeClr val="bg1"/>
              </a:solidFill>
              <a:latin typeface="Proxima Nova" panose="02000506030000020004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conclusions about people and ideas Level: Basic Skill Group: Generalizations and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6383" y="1430331"/>
            <a:ext cx="8052119" cy="4362524"/>
            <a:chOff x="466383" y="1430331"/>
            <a:chExt cx="8052119" cy="43625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9565" y="3045202"/>
              <a:ext cx="4269997" cy="27476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1756"/>
            <a:stretch/>
          </p:blipFill>
          <p:spPr>
            <a:xfrm>
              <a:off x="466383" y="1430331"/>
              <a:ext cx="8052119" cy="1161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891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64795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24089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conclusions about people and ideas Level: Basic Skill Group: Generalizations and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170" y="1754846"/>
            <a:ext cx="4065485" cy="2616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170" y="4580550"/>
            <a:ext cx="4160639" cy="1754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756"/>
          <a:stretch/>
        </p:blipFill>
        <p:spPr>
          <a:xfrm>
            <a:off x="494446" y="353986"/>
            <a:ext cx="8052119" cy="11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77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C0BDA-B6C5-43AE-A829-3E8B75970B8C}">
  <ds:schemaRefs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B31A5-CF2E-4FBA-A0DD-40F2D711DE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811</TotalTime>
  <Words>47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Draw 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54</cp:revision>
  <dcterms:created xsi:type="dcterms:W3CDTF">2017-03-09T16:07:22Z</dcterms:created>
  <dcterms:modified xsi:type="dcterms:W3CDTF">2018-03-01T17:29:47Z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