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76" r:id="rId5"/>
    <p:sldId id="270" r:id="rId6"/>
    <p:sldId id="267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V0oqf7Ow43cn/mdeFySYQ==" hashData="8+UEaJ8UklIczagCksFmuKHmvsx93aJwG6kzRSh5MTKVS7C6CN8lr/mkSPdaY51kqfC65UQlMoa9YMgeGNSKM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9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9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Use a simple presentation of data to identify one two or more pieces of data either numerical of non-numerical; Find information in a body of scientific text; Determine direct and inverse relationships of variables in a data presentation.  Level: Basic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0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245"/>
            <a:ext cx="8981316" cy="4848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0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6475" y="470648"/>
            <a:ext cx="7019609" cy="5438773"/>
            <a:chOff x="326475" y="470648"/>
            <a:chExt cx="7019609" cy="543877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120" y="3691900"/>
              <a:ext cx="4706225" cy="221752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475" y="470648"/>
              <a:ext cx="7019609" cy="3087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57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97" y="349623"/>
            <a:ext cx="6989039" cy="3074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00" y="3544635"/>
            <a:ext cx="6815017" cy="25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7918" y="651051"/>
            <a:ext cx="6437440" cy="5978778"/>
            <a:chOff x="147918" y="651051"/>
            <a:chExt cx="6437440" cy="59787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3697" y="3554870"/>
              <a:ext cx="5594989" cy="30749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918" y="651051"/>
              <a:ext cx="6437440" cy="2831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02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32190" y="371475"/>
            <a:ext cx="5058621" cy="5311562"/>
            <a:chOff x="840127" y="1282645"/>
            <a:chExt cx="4352658" cy="46441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127" y="1282645"/>
              <a:ext cx="3882875" cy="182956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914" y="3265141"/>
              <a:ext cx="4299871" cy="2661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933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5499" y="605119"/>
            <a:ext cx="6237654" cy="4600454"/>
            <a:chOff x="835499" y="1348207"/>
            <a:chExt cx="5501414" cy="38573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500" y="1348207"/>
              <a:ext cx="5501413" cy="21493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499" y="3813206"/>
              <a:ext cx="5501413" cy="1392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2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084" y="614609"/>
            <a:ext cx="8977112" cy="4278099"/>
            <a:chOff x="1407289" y="1414985"/>
            <a:chExt cx="7354293" cy="32564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7289" y="1414985"/>
              <a:ext cx="4145483" cy="22783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4128" y="2465472"/>
              <a:ext cx="3497454" cy="2205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87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A9FA1-03E6-4283-9432-9F5D41AFE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2018-03-01T18:26:44Z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