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77" r:id="rId5"/>
    <p:sldId id="279" r:id="rId6"/>
    <p:sldId id="280" r:id="rId7"/>
    <p:sldId id="281" r:id="rId8"/>
    <p:sldId id="285" r:id="rId9"/>
    <p:sldId id="278" r:id="rId10"/>
    <p:sldId id="282" r:id="rId11"/>
    <p:sldId id="283" r:id="rId12"/>
    <p:sldId id="284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LHI26cetZMHGtppQ3F+lw==" hashData="cC03giL07qEdVYlRhQ4Lsg0QtiLcKsW+QlbTMmGPp4DGVS883Bjmzo4nhl2/cdU7m6TsPABNDCZE/S83dL9PZ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6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7" y="1535184"/>
            <a:ext cx="4798503" cy="1564271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2587634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8" y="1367407"/>
            <a:ext cx="4851873" cy="20636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969" y="3696795"/>
            <a:ext cx="3976383" cy="247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31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532" y="1585639"/>
            <a:ext cx="4599423" cy="238039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40098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915" y="1526383"/>
            <a:ext cx="4527762" cy="2026122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102297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422" y="1519873"/>
            <a:ext cx="4649757" cy="1684734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62310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8" y="1367407"/>
            <a:ext cx="4851873" cy="2063691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957655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7" y="1524707"/>
            <a:ext cx="5217951" cy="17010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4628" y="3928872"/>
            <a:ext cx="5059943" cy="1269953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270676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754" y="1568723"/>
            <a:ext cx="4800759" cy="24845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754" y="4320002"/>
            <a:ext cx="3211046" cy="965411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1644082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915" y="1526383"/>
            <a:ext cx="4527762" cy="20261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915" y="4255730"/>
            <a:ext cx="4302280" cy="976847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215071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Story problems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422" y="1519873"/>
            <a:ext cx="4649757" cy="16847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3858934"/>
            <a:ext cx="4353886" cy="1962707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970"/>
            <a:ext cx="7315200" cy="31985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simple one-step and two-step arithmetic problems involving whole numbers, fractions, decimals, and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Algebra/ Functions</a:t>
            </a:r>
          </a:p>
        </p:txBody>
      </p:sp>
    </p:spTree>
    <p:extLst>
      <p:ext uri="{BB962C8B-B14F-4D97-AF65-F5344CB8AC3E}">
        <p14:creationId xmlns:p14="http://schemas.microsoft.com/office/powerpoint/2010/main" val="452863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A3E91F-00FC-4E21-B2FC-9FB8C268D8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819</TotalTime>
  <Words>280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Story problems </vt:lpstr>
      <vt:lpstr>Story problems </vt:lpstr>
      <vt:lpstr>Story problems </vt:lpstr>
      <vt:lpstr>Story problems </vt:lpstr>
      <vt:lpstr>Story problems </vt:lpstr>
      <vt:lpstr>Story problems </vt:lpstr>
      <vt:lpstr>Story problems </vt:lpstr>
      <vt:lpstr>Story problems </vt:lpstr>
      <vt:lpstr>Story problems </vt:lpstr>
      <vt:lpstr>Story problems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61</cp:revision>
  <dcterms:created xsi:type="dcterms:W3CDTF">2017-03-09T16:07:22Z</dcterms:created>
  <dcterms:modified xsi:type="dcterms:W3CDTF">2018-03-01T16:26:05Z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