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lAyLmAa8V2M3WTX/fJSOQ==" hashData="4RJzUY0h6cgaPonXAvVRG8Z5g0c8GRgIwWkbc5vfH92U6jUu4AROz4L848BC3coSs6xpJZg5fys4oKWJXvoIF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Intermediate. Skill Group: Conventions of Usage.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3" y="1501628"/>
            <a:ext cx="5024541" cy="242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Intermediate.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28981"/>
            <a:ext cx="4677492" cy="241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4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Intermediate. Skill Group: Conventions of Usage.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1501628"/>
            <a:ext cx="5075686" cy="24525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4141410"/>
            <a:ext cx="4807687" cy="167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80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Intermediate. Skill Group: Conventions of Usage.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28980"/>
            <a:ext cx="4701447" cy="24251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286774"/>
            <a:ext cx="4701447" cy="151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47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367E23-6183-4F20-A7D6-1CCE48A289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942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Subject-verb agreement</dc:title>
  <dc:creator>Hannah Mueller</dc:creator>
  <cp:lastModifiedBy>Hannah Mueller</cp:lastModifiedBy>
  <cp:revision>51</cp:revision>
  <dcterms:created xsi:type="dcterms:W3CDTF">2017-03-09T16:07:22Z</dcterms:created>
  <dcterms:modified xsi:type="dcterms:W3CDTF">2018-03-01T15:32:18Z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