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322" r:id="rId5"/>
    <p:sldId id="323" r:id="rId6"/>
    <p:sldId id="321" r:id="rId7"/>
    <p:sldId id="320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1xlVN0NkfilAUuyHBzS4A==" hashData="aSGsVJW/a2qbjEGtmVNLQ6y8xkL6zFO+KSsWPZtdncZwOeeB+E3IzLuYqGaxIlyikX2l6Zzw8MrhcDNvQu8SH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411"/>
          <a:stretch/>
        </p:blipFill>
        <p:spPr>
          <a:xfrm>
            <a:off x="60153" y="138550"/>
            <a:ext cx="8937198" cy="4338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722"/>
            <a:ext cx="7315200" cy="330496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Level: Advanced Skill Group: Generalizations and Conclusions </a:t>
            </a:r>
          </a:p>
        </p:txBody>
      </p:sp>
    </p:spTree>
    <p:extLst>
      <p:ext uri="{BB962C8B-B14F-4D97-AF65-F5344CB8AC3E}">
        <p14:creationId xmlns:p14="http://schemas.microsoft.com/office/powerpoint/2010/main" val="66425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" y="2698150"/>
            <a:ext cx="9075627" cy="1701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0" b="-506"/>
          <a:stretch/>
        </p:blipFill>
        <p:spPr>
          <a:xfrm>
            <a:off x="91247" y="105676"/>
            <a:ext cx="8937198" cy="2475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722"/>
            <a:ext cx="7315200" cy="330496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Level: Advanced Skill Group: Generalizations and Conclusions </a:t>
            </a:r>
          </a:p>
        </p:txBody>
      </p:sp>
    </p:spTree>
    <p:extLst>
      <p:ext uri="{BB962C8B-B14F-4D97-AF65-F5344CB8AC3E}">
        <p14:creationId xmlns:p14="http://schemas.microsoft.com/office/powerpoint/2010/main" val="63276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644" y="629728"/>
            <a:ext cx="9068668" cy="3074358"/>
            <a:chOff x="38644" y="0"/>
            <a:chExt cx="9068668" cy="30743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44" y="145806"/>
              <a:ext cx="5157982" cy="28931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6766" y="0"/>
              <a:ext cx="3960546" cy="307435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722"/>
            <a:ext cx="7315200" cy="330496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Level: Advanced Skill Group: Generalizations and Conclusions </a:t>
            </a:r>
          </a:p>
        </p:txBody>
      </p:sp>
    </p:spTree>
    <p:extLst>
      <p:ext uri="{BB962C8B-B14F-4D97-AF65-F5344CB8AC3E}">
        <p14:creationId xmlns:p14="http://schemas.microsoft.com/office/powerpoint/2010/main" val="302035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01" y="2699783"/>
            <a:ext cx="3928824" cy="36028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332" y="-160986"/>
            <a:ext cx="8411845" cy="2851689"/>
            <a:chOff x="38644" y="0"/>
            <a:chExt cx="9068668" cy="30743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44" y="145806"/>
              <a:ext cx="5157982" cy="28931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6766" y="0"/>
              <a:ext cx="3960546" cy="307435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722"/>
            <a:ext cx="7315200" cy="330496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Level: Advanced Skill Group: Generalizations and Conclusions </a:t>
            </a:r>
          </a:p>
        </p:txBody>
      </p:sp>
    </p:spTree>
    <p:extLst>
      <p:ext uri="{BB962C8B-B14F-4D97-AF65-F5344CB8AC3E}">
        <p14:creationId xmlns:p14="http://schemas.microsoft.com/office/powerpoint/2010/main" val="216585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722"/>
            <a:ext cx="7315200" cy="330496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Level: Advanced Skill Group: Generalizations and Conclusions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4234" y="1526793"/>
            <a:ext cx="7429530" cy="3725877"/>
            <a:chOff x="674234" y="1526793"/>
            <a:chExt cx="7429530" cy="37258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234" y="1563829"/>
              <a:ext cx="3842161" cy="352337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0387" y="1526793"/>
              <a:ext cx="3523377" cy="3725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236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6CDF04-0641-4034-AD14-5BC860CA1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1227</TotalTime>
  <Words>167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Draw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147</cp:revision>
  <dcterms:created xsi:type="dcterms:W3CDTF">2017-03-09T16:07:22Z</dcterms:created>
  <dcterms:modified xsi:type="dcterms:W3CDTF">2018-03-01T18:16:39Z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