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353" r:id="rId5"/>
    <p:sldId id="354" r:id="rId6"/>
    <p:sldId id="355" r:id="rId7"/>
    <p:sldId id="356" r:id="rId8"/>
    <p:sldId id="357" r:id="rId9"/>
    <p:sldId id="3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yeZqbWtMKZuXOc6iP/f8yg==" hashData="qt+I6dqnVNMsLcLuXj/ERtoqQCPBrOxrDlSUGawss9H8g5IJyhVx1Vom/BxDu0C6FdimQQjyVJpfzlurGY+1vQ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5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46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Scale factors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336890"/>
            <a:ext cx="7315200" cy="29293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scale factors to calculate the magnitude of a size change in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4101" y="1596204"/>
            <a:ext cx="4641677" cy="194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35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Scale factors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934" y="1558284"/>
            <a:ext cx="4683066" cy="1520475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05045BE4-6E99-4179-A7E9-62D5E1983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36890"/>
            <a:ext cx="7315200" cy="29293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scale factors to calculate the magnitude of a size change in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638673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Scale factors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4802" y="1522152"/>
            <a:ext cx="4824662" cy="274021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1469559C-9777-4663-8A70-3E6F11E4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36890"/>
            <a:ext cx="7315200" cy="29293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scale factors to calculate the magnitude of a size change in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725140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Scale factors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2156" y="1439556"/>
            <a:ext cx="4641677" cy="19439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4574" y="3550073"/>
            <a:ext cx="3821984" cy="2683521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C083E2CB-C144-4412-A592-0A6B23140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36890"/>
            <a:ext cx="7315200" cy="29293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scale factors to calculate the magnitude of a size change in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3061804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Scale factors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934" y="1436142"/>
            <a:ext cx="4683066" cy="152047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934" y="3176758"/>
            <a:ext cx="4137683" cy="2883151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D3D92098-6022-4407-BABA-8A0C61798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36890"/>
            <a:ext cx="7315200" cy="29293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scale factors to calculate the magnitude of a size change in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758677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Scale factors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2435" y="1370395"/>
            <a:ext cx="4824662" cy="27402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02435" y="4531759"/>
            <a:ext cx="4556877" cy="1447247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8DF2D75E-BF7F-41C3-A5C9-03EFAC303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336890"/>
            <a:ext cx="7315200" cy="292939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scale factors to calculate the magnitude of a size change in geometric figures.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Geometry</a:t>
            </a:r>
          </a:p>
        </p:txBody>
      </p:sp>
    </p:spTree>
    <p:extLst>
      <p:ext uri="{BB962C8B-B14F-4D97-AF65-F5344CB8AC3E}">
        <p14:creationId xmlns:p14="http://schemas.microsoft.com/office/powerpoint/2010/main" val="406643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1CB8CE6D-8D07-421E-BB92-F1A063C1AF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2084</TotalTime>
  <Words>144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Scale factors</vt:lpstr>
      <vt:lpstr>Scale factors</vt:lpstr>
      <vt:lpstr>Scale factors</vt:lpstr>
      <vt:lpstr>Scale factors</vt:lpstr>
      <vt:lpstr>Scale factors</vt:lpstr>
      <vt:lpstr>Scale factors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234</cp:revision>
  <dcterms:created xsi:type="dcterms:W3CDTF">2017-03-09T16:07:22Z</dcterms:created>
  <dcterms:modified xsi:type="dcterms:W3CDTF">2018-03-01T17:19:51Z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