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277" r:id="rId5"/>
    <p:sldId id="279" r:id="rId6"/>
    <p:sldId id="281" r:id="rId7"/>
    <p:sldId id="280" r:id="rId8"/>
    <p:sldId id="282" r:id="rId9"/>
    <p:sldId id="283" r:id="rId10"/>
    <p:sldId id="287" r:id="rId11"/>
    <p:sldId id="286" r:id="rId12"/>
    <p:sldId id="285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3nrTz+8EWP+L5VyulkLSg==" hashData="6Cv+kaM6U7e5KG493oDAdEkmLvWMbEM/o5grR9rQ5wZeZgAbtbARQ/SNlAOBDWXZMaGWIsyMeTyYaiougKiDL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6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2477"/>
            <a:ext cx="7315200" cy="32735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list of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955" y="1415261"/>
            <a:ext cx="3819657" cy="253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634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43574"/>
            <a:ext cx="4647501" cy="22609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1787" y="4246384"/>
            <a:ext cx="3590488" cy="198885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B8DF8B4-F937-4D96-BDD5-D80E0E1AC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2477"/>
            <a:ext cx="7315200" cy="32735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list of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259452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177" y="1526796"/>
            <a:ext cx="4657889" cy="1384183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1BF0898-C320-43F1-A5DB-36A6251BA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2477"/>
            <a:ext cx="7315200" cy="32735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list of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0098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8416" y="1571899"/>
            <a:ext cx="3740695" cy="3232912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855A58E-D387-4F3F-A9DC-9DCC94043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2477"/>
            <a:ext cx="7315200" cy="32735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list of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501295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302" y="1572936"/>
            <a:ext cx="4692988" cy="205450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280679F-9E4A-45BC-9C8B-41D2A9450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2477"/>
            <a:ext cx="7315200" cy="32735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list of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69524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43574"/>
            <a:ext cx="4647501" cy="2260946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222956C0-B28F-4B62-8931-A8426460D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2477"/>
            <a:ext cx="7315200" cy="32735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list of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88028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955" y="1415260"/>
            <a:ext cx="3953882" cy="26291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7510" y="4293855"/>
            <a:ext cx="4465610" cy="150225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C693A9E-2B91-4A53-9F19-1C610E0E2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2477"/>
            <a:ext cx="7315200" cy="32735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list of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681473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9788" y="1526796"/>
            <a:ext cx="4657889" cy="13841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177" y="3464654"/>
            <a:ext cx="4557889" cy="209475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2BDB504-D9FE-487C-8369-7092345B3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2477"/>
            <a:ext cx="7315200" cy="32735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list of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727210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8416" y="1389594"/>
            <a:ext cx="4051089" cy="35011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920" y="5004814"/>
            <a:ext cx="3867304" cy="113139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8EA49136-9C8B-424E-9966-4141789AD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2477"/>
            <a:ext cx="7315200" cy="32735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list of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131652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302" y="1572936"/>
            <a:ext cx="4692988" cy="20545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302" y="4098670"/>
            <a:ext cx="4491652" cy="207391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FB6ABA7-1CB8-4F31-92DC-B345A9550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2477"/>
            <a:ext cx="7315200" cy="32735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list of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841236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A6F3E7-507A-4B7E-AF06-BB64F2BFAE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829</TotalTime>
  <Words>180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averages</vt:lpstr>
      <vt:lpstr>averages</vt:lpstr>
      <vt:lpstr>averages</vt:lpstr>
      <vt:lpstr>averages</vt:lpstr>
      <vt:lpstr>averages</vt:lpstr>
      <vt:lpstr>averages</vt:lpstr>
      <vt:lpstr>averages</vt:lpstr>
      <vt:lpstr>averages</vt:lpstr>
      <vt:lpstr>averages</vt:lpstr>
      <vt:lpstr>averages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averages</dc:title>
  <dc:creator>Hannah Mueller</dc:creator>
  <cp:lastModifiedBy>Hannah Mueller</cp:lastModifiedBy>
  <cp:revision>58</cp:revision>
  <dcterms:created xsi:type="dcterms:W3CDTF">2017-03-09T16:07:22Z</dcterms:created>
  <dcterms:modified xsi:type="dcterms:W3CDTF">2018-03-01T16:26:50Z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