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8"/>
  </p:notesMasterIdLst>
  <p:sldIdLst>
    <p:sldId id="280" r:id="rId5"/>
    <p:sldId id="285" r:id="rId6"/>
    <p:sldId id="28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Yhhea45BAXGmKG7LOz1EqQ==" hashData="WQ45xte+Y0CHD9twxK2EKBP902d27v9eCyQqkpwHwsFU/i2Fr9LKsurpgfKKCGcDicDkpby4uN1ogwNf3c+DU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6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details in a passage Level: Basic Skill Group: Supporting Details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3075" y="342899"/>
            <a:ext cx="7432321" cy="5878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125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>
                <a:solidFill>
                  <a:schemeClr val="bg1"/>
                </a:solidFill>
                <a:latin typeface="Proxima Nova" panose="02000506030000020004" pitchFamily="50" charset="0"/>
              </a:rPr>
              <a:t>Identify Details</a:t>
            </a:r>
            <a:endParaRPr lang="en-US" sz="32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details in a passage Level: Basic Skill Group: Supporting Details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3571" y="3052939"/>
            <a:ext cx="4584394" cy="178134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9725" b="74721"/>
          <a:stretch/>
        </p:blipFill>
        <p:spPr>
          <a:xfrm>
            <a:off x="329721" y="1496290"/>
            <a:ext cx="8276902" cy="1018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297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details in a passage Level: Basic Skill Group: Supporting Details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2790" y="1680492"/>
            <a:ext cx="4501266" cy="174903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2789" y="3857930"/>
            <a:ext cx="4127383" cy="225362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9725" b="74721"/>
          <a:stretch/>
        </p:blipFill>
        <p:spPr>
          <a:xfrm>
            <a:off x="329721" y="477981"/>
            <a:ext cx="8276902" cy="1018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0896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1B6A4AE-FE09-4265-BC83-6E93A9AC7C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DC0BDA-B6C5-43AE-A829-3E8B75970B8C}">
  <ds:schemaRefs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819</TotalTime>
  <Words>41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Proxima Nova</vt:lpstr>
      <vt:lpstr>Tw Cen MT</vt:lpstr>
      <vt:lpstr>Tw Cen MT Condensed</vt:lpstr>
      <vt:lpstr>Wingdings 3</vt:lpstr>
      <vt:lpstr>Integral</vt:lpstr>
      <vt:lpstr>PowerPoint Presentation</vt:lpstr>
      <vt:lpstr>Identify Details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52</cp:revision>
  <dcterms:created xsi:type="dcterms:W3CDTF">2017-03-09T16:07:22Z</dcterms:created>
  <dcterms:modified xsi:type="dcterms:W3CDTF">2018-03-01T17:30:41Z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