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8"/>
  </p:notesMasterIdLst>
  <p:sldIdLst>
    <p:sldId id="280" r:id="rId5"/>
    <p:sldId id="285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hhea45BAXGmKG7LOz1EqQ==" hashData="WQ45xte+Y0CHD9twxK2EKBP902d27v9eCyQqkpwHwsFU/i2Fr9LKsurpgfKKCGcDicDkpby4uN1ogwNf3c+DU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 in a passage Level: Basic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3075" y="342899"/>
            <a:ext cx="7432321" cy="587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12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Identify Details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 in a passage Level: Basic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3571" y="3052939"/>
            <a:ext cx="4584394" cy="17813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725" b="74721"/>
          <a:stretch/>
        </p:blipFill>
        <p:spPr>
          <a:xfrm>
            <a:off x="329721" y="1496290"/>
            <a:ext cx="8276902" cy="101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9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 in a passage Level: Basic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90" y="1680492"/>
            <a:ext cx="4501266" cy="17490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9" y="3857930"/>
            <a:ext cx="4127383" cy="22536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725" b="74721"/>
          <a:stretch/>
        </p:blipFill>
        <p:spPr>
          <a:xfrm>
            <a:off x="329721" y="477981"/>
            <a:ext cx="8276902" cy="101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89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B6A4AE-FE09-4265-BC83-6E93A9AC7C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819</TotalTime>
  <Words>41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Identify Details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52</cp:revision>
  <dcterms:created xsi:type="dcterms:W3CDTF">2017-03-09T16:07:22Z</dcterms:created>
  <dcterms:modified xsi:type="dcterms:W3CDTF">2018-03-01T17:30:41Z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