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67" r:id="rId5"/>
    <p:sldId id="279" r:id="rId6"/>
    <p:sldId id="280" r:id="rId7"/>
    <p:sldId id="28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/UmzHCG7kWTJk+RE02DpLQ==" hashData="036oH/pKV6SLYK6+W7ISwGY776agTXYso5mpnjBZGer0bWrwTNpIfwSPVS4kJ/n5oAYbdHSne4ARToF261ekM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11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Pronoun-antecedent agreement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pronoun-antecedent agreement. Level: Intermediate. Skill Group: Conventions of Usage.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399" y="1535185"/>
            <a:ext cx="4572001" cy="215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Pronoun-antecedent agreement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pronoun-antecedent agreement. Level: Intermediate. Skill Group: Conventions of Usage.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3" y="1574489"/>
            <a:ext cx="4710873" cy="2058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860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Pronoun-antecedent agreement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pronoun-antecedent agreement. Level: Intermediate. Skill Group: Conventions of Usage.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399" y="1535184"/>
            <a:ext cx="4632498" cy="2184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5342" y="4118994"/>
            <a:ext cx="4928331" cy="2257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556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Pronoun-antecedent agreement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pronoun-antecedent agreement. Level: Intermediate. Skill Group: Conventions of Usage.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5679" y="1524154"/>
            <a:ext cx="4882630" cy="21334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5679" y="4016400"/>
            <a:ext cx="5001424" cy="1282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0600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10138C-03CF-44C7-A807-300B460DC3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985</TotalTime>
  <Words>68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Pronoun-antecedent agreement</vt:lpstr>
      <vt:lpstr>Pronoun-antecedent agreement</vt:lpstr>
      <vt:lpstr>Pronoun-antecedent agreement</vt:lpstr>
      <vt:lpstr>Pronoun-antecedent agreement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54</cp:revision>
  <dcterms:created xsi:type="dcterms:W3CDTF">2017-03-09T16:07:22Z</dcterms:created>
  <dcterms:modified xsi:type="dcterms:W3CDTF">2018-03-01T15:33:12Z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