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78" r:id="rId5"/>
    <p:sldId id="270" r:id="rId6"/>
    <p:sldId id="267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NqbUkjfxlDdD7YDYi/aGg==" hashData="9j3ywO1mOBq3dH6aRCXRpJd0N6KVnqbQwZk+J4uOf1GSRHeyIqnRl9b0NoDNovVpGFG+HkuQrUXj0M4pbmgDi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1840" autoAdjust="0"/>
  </p:normalViewPr>
  <p:slideViewPr>
    <p:cSldViewPr snapToGrid="0">
      <p:cViewPr varScale="1">
        <p:scale>
          <a:sx n="111" d="100"/>
          <a:sy n="111" d="100"/>
        </p:scale>
        <p:origin x="15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Find information in a body of scientific text; Determine direct and inverse relationships of variables in a data presentation.  Level: Basic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Find information in a body of scientific text; Determine direct and inverse relationships of variables in a data presentation.  Level: Basic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Find information in a body of scientific text; Determine direct and inverse relationships of variables in a data presentation.  Level: Basic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5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Find information in a body of scientific text; Determine direct and inverse relationships of variables in a data presentation.  Level: Basic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Find information in a body of scientific text; Determine direct and inverse relationships of variables in a data presentation.  Level: Basic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9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Find information in a body of scientific text; Determine direct and inverse relationships of variables in a data presentation.  Level: Basic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45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Find information in a body of scientific text; Determine direct and inverse relationships of variables in a data presentation.  Level: Basic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Find information in a body of scientific text; Determine direct and inverse relationships of variables in a data presentation.  Level: Basic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0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08600"/>
            <a:ext cx="8975969" cy="49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9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3616" y="161365"/>
            <a:ext cx="5747127" cy="6303689"/>
            <a:chOff x="393616" y="161365"/>
            <a:chExt cx="5747127" cy="630368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7779" y="4362601"/>
              <a:ext cx="4809057" cy="21024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616" y="161365"/>
              <a:ext cx="5747127" cy="3746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57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3869" y="228601"/>
            <a:ext cx="5892381" cy="6260226"/>
            <a:chOff x="183869" y="228601"/>
            <a:chExt cx="5892381" cy="626022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6747" y="4472273"/>
              <a:ext cx="5219503" cy="201655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869" y="228601"/>
              <a:ext cx="5892381" cy="3841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98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9283" y="180147"/>
            <a:ext cx="5530873" cy="6032823"/>
            <a:chOff x="309283" y="180147"/>
            <a:chExt cx="5530873" cy="60328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665"/>
            <a:stretch/>
          </p:blipFill>
          <p:spPr>
            <a:xfrm>
              <a:off x="309283" y="3791691"/>
              <a:ext cx="5530873" cy="24212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9283" y="180147"/>
              <a:ext cx="5204012" cy="3392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02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6131" y="409880"/>
            <a:ext cx="8648927" cy="4773197"/>
            <a:chOff x="-927768" y="481803"/>
            <a:chExt cx="8870109" cy="477319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7166" y="481803"/>
              <a:ext cx="4805175" cy="47731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27768" y="1053558"/>
              <a:ext cx="4661434" cy="303903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3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3112" y="570283"/>
            <a:ext cx="5211402" cy="4658501"/>
            <a:chOff x="814235" y="1336765"/>
            <a:chExt cx="5211402" cy="465850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6180" y="1336765"/>
              <a:ext cx="4848334" cy="21196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235" y="3844684"/>
              <a:ext cx="5211402" cy="2150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05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2729" y="618566"/>
            <a:ext cx="5624685" cy="5125814"/>
            <a:chOff x="832745" y="1359856"/>
            <a:chExt cx="5114669" cy="438452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2745" y="1359856"/>
              <a:ext cx="5114669" cy="197605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6635" y="3740659"/>
              <a:ext cx="4804657" cy="2003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461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429" y="5674659"/>
            <a:ext cx="958014" cy="10972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8526" y="277812"/>
            <a:ext cx="8353699" cy="5396847"/>
            <a:chOff x="88526" y="277812"/>
            <a:chExt cx="8353699" cy="53968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526" y="277812"/>
              <a:ext cx="5242384" cy="2357812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356957" y="1290917"/>
              <a:ext cx="5085268" cy="4383742"/>
              <a:chOff x="3356957" y="1290917"/>
              <a:chExt cx="5085268" cy="438374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56957" y="1290917"/>
                <a:ext cx="5085268" cy="303823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121"/>
              <a:stretch/>
            </p:blipFill>
            <p:spPr>
              <a:xfrm>
                <a:off x="3838169" y="4329147"/>
                <a:ext cx="4604056" cy="134551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9230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100078"/>
            <a:ext cx="8857977" cy="4539155"/>
            <a:chOff x="178447" y="100079"/>
            <a:chExt cx="8857977" cy="45391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447" y="100079"/>
              <a:ext cx="4569566" cy="45391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8013" y="1760549"/>
              <a:ext cx="4288411" cy="2777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3398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7E5464-874A-4C2D-A2A8-4AE1E84978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804</TotalTime>
  <Words>408</Words>
  <Application>Microsoft Office PowerPoint</Application>
  <PresentationFormat>On-screen Show (4:3)</PresentationFormat>
  <Paragraphs>16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63</cp:revision>
  <dcterms:created xsi:type="dcterms:W3CDTF">2017-03-09T16:07:22Z</dcterms:created>
  <dcterms:modified xsi:type="dcterms:W3CDTF">2018-03-01T18:27:47Z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