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80" r:id="rId5"/>
    <p:sldId id="288" r:id="rId6"/>
    <p:sldId id="285" r:id="rId7"/>
    <p:sldId id="287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IqglpTTi2hH9DVHJtIKSA==" hashData="UTSCh863v9m3SfI/EnkpDr1BC/CI1m3SN2HTQxLsX6dolHaL6Ccvsy+P8zBQAloDvgdy96nMz4sLpy1f7JOlS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cause/effect </a:t>
            </a:r>
            <a:r>
              <a:rPr lang="en-US" cap="none" dirty="0" err="1">
                <a:solidFill>
                  <a:schemeClr val="bg1"/>
                </a:solidFill>
                <a:latin typeface="Proxima Nova" panose="02000506030000020004" pitchFamily="50" charset="0"/>
              </a:rPr>
              <a:t>Developmentationships</a:t>
            </a: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in a passage Level: Basic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73" y="344783"/>
            <a:ext cx="7443078" cy="58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Cause and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cause/effect </a:t>
            </a:r>
            <a:r>
              <a:rPr lang="en-US" cap="none" dirty="0" err="1">
                <a:solidFill>
                  <a:schemeClr val="bg1"/>
                </a:solidFill>
                <a:latin typeface="Proxima Nova" panose="02000506030000020004" pitchFamily="50" charset="0"/>
              </a:rPr>
              <a:t>Developmentationships</a:t>
            </a: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in a passage Level: Basic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342" y="1635679"/>
            <a:ext cx="8124748" cy="3210339"/>
            <a:chOff x="419951" y="1386295"/>
            <a:chExt cx="8124748" cy="32103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610" y="3158642"/>
              <a:ext cx="4435489" cy="14379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1756"/>
            <a:stretch/>
          </p:blipFill>
          <p:spPr>
            <a:xfrm>
              <a:off x="419951" y="1386295"/>
              <a:ext cx="8124748" cy="1172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2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Cause and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cause/effect </a:t>
            </a:r>
            <a:r>
              <a:rPr lang="en-US" cap="none" dirty="0" err="1">
                <a:solidFill>
                  <a:schemeClr val="bg1"/>
                </a:solidFill>
                <a:latin typeface="Proxima Nova" panose="02000506030000020004" pitchFamily="50" charset="0"/>
              </a:rPr>
              <a:t>Developmentationships</a:t>
            </a: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in a passage Level: Basic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9951" y="1558609"/>
            <a:ext cx="8124748" cy="3566967"/>
            <a:chOff x="419951" y="1558609"/>
            <a:chExt cx="8124748" cy="3566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327" y="3419751"/>
              <a:ext cx="4305173" cy="17058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1756"/>
            <a:stretch/>
          </p:blipFill>
          <p:spPr>
            <a:xfrm>
              <a:off x="419951" y="1558609"/>
              <a:ext cx="8124748" cy="1172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40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Cause and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cause/effect </a:t>
            </a:r>
            <a:r>
              <a:rPr lang="en-US" cap="none" dirty="0" err="1">
                <a:solidFill>
                  <a:schemeClr val="bg1"/>
                </a:solidFill>
                <a:latin typeface="Proxima Nova" panose="02000506030000020004" pitchFamily="50" charset="0"/>
              </a:rPr>
              <a:t>Developmentationships</a:t>
            </a: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in a passage Level: Basic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58" y="2694189"/>
            <a:ext cx="4455317" cy="1444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30" y="4406202"/>
            <a:ext cx="4432815" cy="1840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56"/>
          <a:stretch/>
        </p:blipFill>
        <p:spPr>
          <a:xfrm>
            <a:off x="419951" y="1220042"/>
            <a:ext cx="8124748" cy="11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Cause and Effect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cause/effect </a:t>
            </a:r>
            <a:r>
              <a:rPr lang="en-US" cap="none" dirty="0" err="1">
                <a:solidFill>
                  <a:schemeClr val="bg1"/>
                </a:solidFill>
                <a:latin typeface="Proxima Nova" panose="02000506030000020004" pitchFamily="50" charset="0"/>
              </a:rPr>
              <a:t>Developmentationships</a:t>
            </a: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 in a passage Level: Basic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49" y="2681039"/>
            <a:ext cx="4047738" cy="1590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550" y="2681039"/>
            <a:ext cx="4055283" cy="2792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56"/>
          <a:stretch/>
        </p:blipFill>
        <p:spPr>
          <a:xfrm>
            <a:off x="451124" y="1261606"/>
            <a:ext cx="8124748" cy="11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0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85826-A9E0-4DEE-8558-CB10EC633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856</TotalTime>
  <Words>87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Cause and Effect</vt:lpstr>
      <vt:lpstr>Cause and Effect</vt:lpstr>
      <vt:lpstr>Cause and Effect</vt:lpstr>
      <vt:lpstr>Cause and Effect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58</cp:revision>
  <dcterms:created xsi:type="dcterms:W3CDTF">2017-03-09T16:07:22Z</dcterms:created>
  <dcterms:modified xsi:type="dcterms:W3CDTF">2018-03-01T17:31:31Z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