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70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Ue0zNFo+Bvd5sQGQw3Vwg==" hashData="3Yhjax1naKoE0NvI6FlikB1ZTJXq5JattlgbFCy1hhNhtEciW3uUKW4LC5ei+HyihhnYudKGSZMOuN/ejxbMg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experimental design; Identify a control in an experiment.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0838" y="120650"/>
            <a:ext cx="7381456" cy="4106367"/>
            <a:chOff x="243624" y="121022"/>
            <a:chExt cx="7579088" cy="411752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5313"/>
            <a:stretch/>
          </p:blipFill>
          <p:spPr>
            <a:xfrm>
              <a:off x="1342349" y="3660975"/>
              <a:ext cx="6480363" cy="57757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624" y="121022"/>
              <a:ext cx="5471376" cy="353215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937" b="66553"/>
          <a:stretch/>
        </p:blipFill>
        <p:spPr>
          <a:xfrm>
            <a:off x="1399597" y="3990975"/>
            <a:ext cx="4544198" cy="607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572" b="70104"/>
          <a:stretch/>
        </p:blipFill>
        <p:spPr>
          <a:xfrm>
            <a:off x="1390076" y="4438650"/>
            <a:ext cx="4188759" cy="512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48" b="69192"/>
          <a:stretch/>
        </p:blipFill>
        <p:spPr>
          <a:xfrm>
            <a:off x="1351991" y="4791075"/>
            <a:ext cx="4453098" cy="543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31" b="67666"/>
          <a:stretch/>
        </p:blipFill>
        <p:spPr>
          <a:xfrm>
            <a:off x="1351991" y="5210175"/>
            <a:ext cx="4295734" cy="580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11" b="69029"/>
          <a:stretch/>
        </p:blipFill>
        <p:spPr>
          <a:xfrm>
            <a:off x="1428160" y="5648325"/>
            <a:ext cx="4572984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7576" y="328471"/>
            <a:ext cx="8875058" cy="4109058"/>
            <a:chOff x="873720" y="1538706"/>
            <a:chExt cx="7325497" cy="30017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1081" y="1538706"/>
              <a:ext cx="3358136" cy="30017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720" y="1572329"/>
              <a:ext cx="3840893" cy="247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88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1547" y="766482"/>
            <a:ext cx="8908076" cy="4504766"/>
            <a:chOff x="151547" y="1063409"/>
            <a:chExt cx="8908076" cy="43197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2910" y="1153674"/>
              <a:ext cx="4226713" cy="25649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47" y="1063409"/>
              <a:ext cx="4300366" cy="27761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729" y="4252779"/>
              <a:ext cx="5625167" cy="1130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6916" y="403412"/>
            <a:ext cx="8739508" cy="4881282"/>
            <a:chOff x="846609" y="1539736"/>
            <a:chExt cx="7858179" cy="39630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7074" y="1651170"/>
              <a:ext cx="3747714" cy="10333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09" y="1539736"/>
              <a:ext cx="3934438" cy="25399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8284" y="4374465"/>
              <a:ext cx="4653063" cy="1128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67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4931" y="320182"/>
            <a:ext cx="8730810" cy="4077006"/>
            <a:chOff x="856942" y="1651441"/>
            <a:chExt cx="7687757" cy="36336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7639" y="1718213"/>
              <a:ext cx="3787060" cy="10322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942" y="1651441"/>
              <a:ext cx="3840893" cy="24795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255" y="5016967"/>
              <a:ext cx="3832580" cy="268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35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2965" y="337080"/>
            <a:ext cx="8659329" cy="4436624"/>
            <a:chOff x="866373" y="1558820"/>
            <a:chExt cx="7668814" cy="3855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6" y="1605817"/>
              <a:ext cx="3941561" cy="10484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373" y="1558820"/>
              <a:ext cx="3936713" cy="25414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6725" y="4542491"/>
              <a:ext cx="5069957" cy="871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06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5031" y="523297"/>
            <a:ext cx="8649345" cy="4707607"/>
            <a:chOff x="854789" y="1611259"/>
            <a:chExt cx="7545969" cy="40694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2847" y="1611259"/>
              <a:ext cx="3727911" cy="10444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789" y="1611259"/>
              <a:ext cx="3818058" cy="24668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8828" y="4302173"/>
              <a:ext cx="4769847" cy="1378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2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6766" y="561688"/>
            <a:ext cx="8641740" cy="4346487"/>
            <a:chOff x="865331" y="1595164"/>
            <a:chExt cx="7599048" cy="38158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7561" y="1595165"/>
              <a:ext cx="3526818" cy="10525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331" y="1595164"/>
              <a:ext cx="4072230" cy="26289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331" y="4754114"/>
              <a:ext cx="4673545" cy="656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6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7504" y="200598"/>
            <a:ext cx="8613767" cy="6478893"/>
            <a:chOff x="865331" y="1221351"/>
            <a:chExt cx="7456435" cy="57433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3630" y="1221351"/>
              <a:ext cx="3358136" cy="30017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331" y="1221351"/>
              <a:ext cx="3840893" cy="24795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331" y="3700916"/>
              <a:ext cx="3843620" cy="3263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95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CDF80C-C810-4D3F-856F-3C542CB6F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