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84" r:id="rId5"/>
    <p:sldId id="285" r:id="rId6"/>
    <p:sldId id="271" r:id="rId7"/>
    <p:sldId id="288" r:id="rId8"/>
    <p:sldId id="287" r:id="rId9"/>
    <p:sldId id="289" r:id="rId10"/>
    <p:sldId id="290" r:id="rId11"/>
    <p:sldId id="293" r:id="rId12"/>
    <p:sldId id="292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bWiQRwKD9kRIpseeDdN7g==" hashData="GUJKaRrnkJiikUUX5DWKvZlCjBJI6wuRNMUvr1pdH3tzrYUfSC8n6lgckMMZzWog9xF11gKdG85hr2AVO/hjo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6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796" y="1466813"/>
            <a:ext cx="5401113" cy="1648225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0A08FD8-B747-4035-A4A7-36873702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4259452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2" y="1245644"/>
            <a:ext cx="4152551" cy="25172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3970453"/>
            <a:ext cx="3567295" cy="9413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2847" y="4896128"/>
            <a:ext cx="3315625" cy="136005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BC7C0BB-4E10-409B-9030-CE8C12A6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261720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753" y="1491113"/>
            <a:ext cx="5053652" cy="182492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5BA482B-0340-4DF6-80AC-BAA70022B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76325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309" y="1539634"/>
            <a:ext cx="4424478" cy="248251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AFD5027-FCEC-49AD-B63A-D742E6007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13776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051" y="1544173"/>
            <a:ext cx="4629293" cy="2078037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5E9CEE09-C6BE-4B88-BE40-0A344BD2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18120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09" y="1517689"/>
            <a:ext cx="4152551" cy="251725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654204C6-350A-451A-9EB4-3F63F8B0D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4126675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5796" y="1466813"/>
            <a:ext cx="5401113" cy="16482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629" y="3697585"/>
            <a:ext cx="4268600" cy="2143957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ACE9ED83-BCBC-443E-B32F-929A244A8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113711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752" y="1492201"/>
            <a:ext cx="5447935" cy="19673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0585" y="4116624"/>
            <a:ext cx="4819300" cy="1621446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6E62AF53-77B8-47BD-A41E-15FBD311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211793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309" y="1539634"/>
            <a:ext cx="4424478" cy="24825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363" y="4303500"/>
            <a:ext cx="3753359" cy="1720289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AB13E3FE-C16B-4B1B-9D07-17BF4DF8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255509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051" y="1485450"/>
            <a:ext cx="4629293" cy="20780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051" y="4132626"/>
            <a:ext cx="4228661" cy="1888682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9115BD86-32E4-4570-9368-F2C4B2CAE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93708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percent's, proportions, rates, and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4092725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A0BF6-B8E9-4E15-83DF-DE6BC6F254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851</TotalTime>
  <Words>300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percents</vt:lpstr>
      <vt:lpstr>percents</vt:lpstr>
      <vt:lpstr>percents</vt:lpstr>
      <vt:lpstr>percents</vt:lpstr>
      <vt:lpstr>percents</vt:lpstr>
      <vt:lpstr>percents</vt:lpstr>
      <vt:lpstr>percents</vt:lpstr>
      <vt:lpstr>percents</vt:lpstr>
      <vt:lpstr>percents</vt:lpstr>
      <vt:lpstr>percents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70</cp:revision>
  <dcterms:created xsi:type="dcterms:W3CDTF">2017-03-09T16:07:22Z</dcterms:created>
  <dcterms:modified xsi:type="dcterms:W3CDTF">2018-03-01T16:27:33Z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