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z0NVZbTrzbX1OyaqbHUCg==" hashData="pBvTAptpwOZ/ymegWZORqyZkb85m95hc4J4Qm1iA7rRU8nW6fHzuvkXdRFWu1gHTFimtwsaRoY2w6aRiXEuZE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preposition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 prepositions. Level: Intermediate. Skill Group: Conventions of Usage.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144" y="1556021"/>
            <a:ext cx="4753092" cy="187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preposition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 prepositions. Level: Intermediate. Skill Group: Conventions of Usage.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585518"/>
            <a:ext cx="5197363" cy="197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42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preposition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 prepositions. Level: Intermediate.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334" y="1597460"/>
            <a:ext cx="4469831" cy="186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0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preposition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 prepositions. Level: Intermediate. Skill Group: Conventions of Usage.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144" y="1556021"/>
            <a:ext cx="4753092" cy="18750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3391" y="4142090"/>
            <a:ext cx="4915608" cy="219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73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preposition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 prepositions. Level: Intermediate. Skill Group: Conventions of Usage.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585518"/>
            <a:ext cx="5197363" cy="19714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4147415"/>
            <a:ext cx="4908589" cy="217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58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preposition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 prepositions. Level: Intermediate.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335" y="1597460"/>
            <a:ext cx="4581926" cy="19091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222" y="4080403"/>
            <a:ext cx="5255855" cy="20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96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27AC2C-714F-468F-A4DC-DC45D707F4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1994</TotalTime>
  <Words>114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Use the right preposition</vt:lpstr>
      <vt:lpstr>Use the right preposition</vt:lpstr>
      <vt:lpstr>Use the right preposition</vt:lpstr>
      <vt:lpstr>Use the right preposition</vt:lpstr>
      <vt:lpstr>Use the right preposition</vt:lpstr>
      <vt:lpstr>Use the right preposition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60</cp:revision>
  <dcterms:created xsi:type="dcterms:W3CDTF">2017-03-09T16:07:22Z</dcterms:created>
  <dcterms:modified xsi:type="dcterms:W3CDTF">2018-03-01T15:34:18Z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